
<file path=[Content_Types].xml><?xml version="1.0" encoding="utf-8"?>
<Types xmlns="http://schemas.openxmlformats.org/package/2006/content-types">
  <Override PartName="/ppt/theme/themeOverride9.xml" ContentType="application/vnd.openxmlformats-officedocument.themeOverride+xml"/>
  <Override PartName="/ppt/diagrams/layout20.xml" ContentType="application/vnd.openxmlformats-officedocument.drawingml.diagramLayout+xml"/>
  <Override PartName="/ppt/diagrams/layout8.xml" ContentType="application/vnd.openxmlformats-officedocument.drawingml.diagramLayout+xml"/>
  <Override PartName="/ppt/diagrams/data12.xml" ContentType="application/vnd.openxmlformats-officedocument.drawingml.diagramData+xml"/>
  <Override PartName="/ppt/slides/slide18.xml" ContentType="application/vnd.openxmlformats-officedocument.presentationml.slide+xml"/>
  <Override PartName="/ppt/diagrams/quickStyle16.xml" ContentType="application/vnd.openxmlformats-officedocument.drawingml.diagramStyle+xml"/>
  <Override PartName="/ppt/slides/slide28.xml" ContentType="application/vnd.openxmlformats-officedocument.presentationml.slide+xml"/>
  <Override PartName="/ppt/diagrams/data22.xml" ContentType="application/vnd.openxmlformats-officedocument.drawingml.diagramData+xml"/>
  <Override PartName="/ppt/diagrams/layout16.xml" ContentType="application/vnd.openxmlformats-officedocument.drawingml.diagramLayout+xml"/>
  <Override PartName="/ppt/slides/slide9.xml" ContentType="application/vnd.openxmlformats-officedocument.presentationml.slide+xml"/>
  <Override PartName="/ppt/diagrams/quickStyle6.xml" ContentType="application/vnd.openxmlformats-officedocument.drawingml.diagramStyle+xml"/>
  <Override PartName="/ppt/diagrams/colors2.xml" ContentType="application/vnd.openxmlformats-officedocument.drawingml.diagramColors+xml"/>
  <Override PartName="/ppt/diagrams/data18.xml" ContentType="application/vnd.openxmlformats-officedocument.drawingml.diagramData+xml"/>
  <Override PartName="/ppt/notesMasters/notesMaster1.xml" ContentType="application/vnd.openxmlformats-officedocument.presentationml.notesMaster+xml"/>
  <Default Extension="vml" ContentType="application/vnd.openxmlformats-officedocument.vmlDrawing"/>
  <Override PartName="/ppt/theme/theme1.xml" ContentType="application/vnd.openxmlformats-officedocument.theme+xml"/>
  <Override PartName="/ppt/theme/themeOverride11.xml" ContentType="application/vnd.openxmlformats-officedocument.themeOverride+xml"/>
  <Override PartName="/ppt/notesSlides/notesSlide2.xml" ContentType="application/vnd.openxmlformats-officedocument.presentationml.notesSlide+xml"/>
  <Default Extension="xls" ContentType="application/vnd.ms-excel"/>
  <Override PartName="/ppt/diagrams/colors15.xml" ContentType="application/vnd.openxmlformats-officedocument.drawingml.diagramColors+xml"/>
  <Override PartName="/ppt/diagrams/colors8.xml" ContentType="application/vnd.openxmlformats-officedocument.drawingml.diagramColors+xml"/>
  <Override PartName="/ppt/diagrams/data6.xml" ContentType="application/vnd.openxmlformats-officedocument.drawingml.diagramData+xml"/>
  <Override PartName="/ppt/theme/themeOverride17.xml" ContentType="application/vnd.openxmlformats-officedocument.themeOverride+xml"/>
  <Default Extension="jpeg" ContentType="image/jpeg"/>
  <Override PartName="/ppt/diagrams/layout3.xml" ContentType="application/vnd.openxmlformats-officedocument.drawingml.diagramLayout+xml"/>
  <Override PartName="/ppt/slides/slide13.xml" ContentType="application/vnd.openxmlformats-officedocument.presentationml.slide+xml"/>
  <Override PartName="/ppt/diagrams/quickStyle11.xml" ContentType="application/vnd.openxmlformats-officedocument.drawingml.diagramStyle+xml"/>
  <Override PartName="/ppt/theme/themeOverride26.xml" ContentType="application/vnd.openxmlformats-officedocument.themeOverride+xml"/>
  <Override PartName="/ppt/slides/slide23.xml" ContentType="application/vnd.openxmlformats-officedocument.presentationml.slide+xml"/>
  <Override PartName="/ppt/diagrams/quickStyle21.xml" ContentType="application/vnd.openxmlformats-officedocument.drawingml.diagramStyle+xml"/>
  <Override PartName="/ppt/slides/slide32.xml" ContentType="application/vnd.openxmlformats-officedocument.presentationml.slide+xml"/>
  <Override PartName="/ppt/slides/slide4.xml" ContentType="application/vnd.openxmlformats-officedocument.presentationml.slide+xml"/>
  <Override PartName="/ppt/diagrams/layout11.xml" ContentType="application/vnd.openxmlformats-officedocument.drawingml.diagramLayout+xml"/>
  <Override PartName="/ppt/slideLayouts/slideLayout5.xml" ContentType="application/vnd.openxmlformats-officedocument.presentationml.slideLayout+xml"/>
  <Override PartName="/ppt/diagrams/quickStyle1.xml" ContentType="application/vnd.openxmlformats-officedocument.drawingml.diagramStyle+xml"/>
  <Override PartName="/ppt/diagrams/layout21.xml" ContentType="application/vnd.openxmlformats-officedocument.drawingml.diagramLayout+xml"/>
  <Override PartName="/ppt/diagrams/layout9.xml" ContentType="application/vnd.openxmlformats-officedocument.drawingml.diagramLayout+xml"/>
  <Override PartName="/ppt/diagrams/data13.xml" ContentType="application/vnd.openxmlformats-officedocument.drawingml.diagramData+xml"/>
  <Override PartName="/ppt/slides/slide19.xml" ContentType="application/vnd.openxmlformats-officedocument.presentationml.slide+xml"/>
  <Override PartName="/ppt/diagrams/quickStyle17.xml" ContentType="application/vnd.openxmlformats-officedocument.drawingml.diagramStyle+xml"/>
  <Override PartName="/ppt/slideLayouts/slideLayout10.xml" ContentType="application/vnd.openxmlformats-officedocument.presentationml.slideLayout+xml"/>
  <Override PartName="/ppt/slides/slide29.xml" ContentType="application/vnd.openxmlformats-officedocument.presentationml.slide+xml"/>
  <Override PartName="/ppt/diagrams/layout17.xml" ContentType="application/vnd.openxmlformats-officedocument.drawingml.diagramLayout+xml"/>
  <Override PartName="/ppt/diagrams/colors10.xml" ContentType="application/vnd.openxmlformats-officedocument.drawingml.diagramColors+xml"/>
  <Override PartName="/ppt/diagrams/quickStyle7.xml" ContentType="application/vnd.openxmlformats-officedocument.drawingml.diagramStyle+xml"/>
  <Override PartName="/ppt/diagrams/colors3.xml" ContentType="application/vnd.openxmlformats-officedocument.drawingml.diagramColors+xml"/>
  <Override PartName="/ppt/diagrams/data19.xml" ContentType="application/vnd.openxmlformats-officedocument.drawingml.diagramData+xml"/>
  <Override PartName="/ppt/theme/theme2.xml" ContentType="application/vnd.openxmlformats-officedocument.theme+xml"/>
  <Override PartName="/ppt/diagrams/data1.xml" ContentType="application/vnd.openxmlformats-officedocument.drawingml.diagramData+xml"/>
  <Override PartName="/ppt/theme/themeOverride12.xml" ContentType="application/vnd.openxmlformats-officedocument.themeOverride+xml"/>
  <Override PartName="/ppt/theme/themeOverride21.xml" ContentType="application/vnd.openxmlformats-officedocument.themeOverride+xml"/>
  <Override PartName="/ppt/diagrams/colors16.xml" ContentType="application/vnd.openxmlformats-officedocument.drawingml.diagramColors+xml"/>
  <Override PartName="/ppt/charts/chart1.xml" ContentType="application/vnd.openxmlformats-officedocument.drawingml.chart+xml"/>
  <Override PartName="/ppt/diagrams/colors9.xml" ContentType="application/vnd.openxmlformats-officedocument.drawingml.diagramColors+xml"/>
  <Override PartName="/ppt/theme/themeOverride5.xml" ContentType="application/vnd.openxmlformats-officedocument.themeOverride+xml"/>
  <Override PartName="/ppt/diagrams/data7.xml" ContentType="application/vnd.openxmlformats-officedocument.drawingml.diagramData+xml"/>
  <Override PartName="/ppt/theme/themeOverride18.xml" ContentType="application/vnd.openxmlformats-officedocument.themeOverride+xml"/>
  <Override PartName="/ppt/diagrams/layout4.xml" ContentType="application/vnd.openxmlformats-officedocument.drawingml.diagramLayout+xml"/>
  <Override PartName="/ppt/slides/slide14.xml" ContentType="application/vnd.openxmlformats-officedocument.presentationml.slide+xml"/>
  <Override PartName="/ppt/diagrams/quickStyle12.xml" ContentType="application/vnd.openxmlformats-officedocument.drawingml.diagramStyle+xml"/>
  <Override PartName="/ppt/slides/slide24.xml" ContentType="application/vnd.openxmlformats-officedocument.presentationml.slide+xml"/>
  <Default Extension="bin" ContentType="application/vnd.openxmlformats-officedocument.presentationml.printerSettings"/>
  <Override PartName="/ppt/diagrams/quickStyle22.xml" ContentType="application/vnd.openxmlformats-officedocument.drawingml.diagramStyle+xml"/>
  <Default Extension="xml" ContentType="application/xml"/>
  <Override PartName="/ppt/diagrams/layout12.xml" ContentType="application/vnd.openxmlformats-officedocument.drawingml.diagramLayout+xml"/>
  <Override PartName="/ppt/slides/slide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ableStyles.xml" ContentType="application/vnd.openxmlformats-officedocument.presentationml.tableStyles+xml"/>
  <Override PartName="/ppt/diagrams/layout22.xml" ContentType="application/vnd.openxmlformats-officedocument.drawingml.diagramLayout+xml"/>
  <Override PartName="/ppt/diagrams/data14.xml" ContentType="application/vnd.openxmlformats-officedocument.drawingml.diagramData+xml"/>
  <Override PartName="/ppt/diagrams/quickStyle18.xml" ContentType="application/vnd.openxmlformats-officedocument.drawingml.diagramStyle+xml"/>
  <Override PartName="/ppt/slideLayouts/slideLayout11.xml" ContentType="application/vnd.openxmlformats-officedocument.presentationml.slideLayout+xml"/>
  <Override PartName="/docProps/app.xml" ContentType="application/vnd.openxmlformats-officedocument.extended-properties+xml"/>
  <Override PartName="/ppt/diagrams/layout18.xml" ContentType="application/vnd.openxmlformats-officedocument.drawingml.diagramLayout+xml"/>
  <Override PartName="/ppt/diagrams/quickStyle8.xml" ContentType="application/vnd.openxmlformats-officedocument.drawingml.diagramStyle+xml"/>
  <Override PartName="/ppt/diagrams/colors11.xml" ContentType="application/vnd.openxmlformats-officedocument.drawingml.diagramColors+xml"/>
  <Override PartName="/ppt/diagrams/colors4.xml" ContentType="application/vnd.openxmlformats-officedocument.drawingml.diagramColors+xml"/>
  <Override PartName="/ppt/diagrams/colors20.xml" ContentType="application/vnd.openxmlformats-officedocument.drawingml.diagramColors+xml"/>
  <Override PartName="/docProps/core.xml" ContentType="application/vnd.openxmlformats-package.core-properties+xml"/>
  <Override PartName="/ppt/diagrams/data2.xml" ContentType="application/vnd.openxmlformats-officedocument.drawingml.diagramData+xml"/>
  <Override PartName="/ppt/theme/themeOverride13.xml" ContentType="application/vnd.openxmlformats-officedocument.themeOverride+xml"/>
  <Override PartName="/ppt/theme/themeOverride1.xml" ContentType="application/vnd.openxmlformats-officedocument.themeOverride+xml"/>
  <Override PartName="/ppt/theme/themeOverride22.xml" ContentType="application/vnd.openxmlformats-officedocument.themeOverride+xml"/>
  <Override PartName="/ppt/diagrams/colors17.xml" ContentType="application/vnd.openxmlformats-officedocument.drawingml.diagramColors+xml"/>
  <Override PartName="/ppt/slideLayouts/slideLayout1.xml" ContentType="application/vnd.openxmlformats-officedocument.presentationml.slideLayout+xml"/>
  <Override PartName="/ppt/theme/themeOverride6.xml" ContentType="application/vnd.openxmlformats-officedocument.themeOverride+xml"/>
  <Override PartName="/ppt/diagrams/data8.xml" ContentType="application/vnd.openxmlformats-officedocument.drawingml.diagramData+xml"/>
  <Default Extension="gif" ContentType="image/gif"/>
  <Override PartName="/ppt/diagrams/layout5.xml" ContentType="application/vnd.openxmlformats-officedocument.drawingml.diagramLayout+xml"/>
  <Override PartName="/ppt/theme/themeOverride19.xml" ContentType="application/vnd.openxmlformats-officedocument.themeOverride+xml"/>
  <Override PartName="/ppt/slides/slide15.xml" ContentType="application/vnd.openxmlformats-officedocument.presentationml.slide+xml"/>
  <Override PartName="/ppt/diagrams/quickStyle13.xml" ContentType="application/vnd.openxmlformats-officedocument.drawingml.diagramStyle+xml"/>
  <Override PartName="/ppt/slides/slide25.xml" ContentType="application/vnd.openxmlformats-officedocument.presentationml.slide+xml"/>
  <Default Extension="png" ContentType="image/png"/>
  <Override PartName="/ppt/diagrams/layout13.xml" ContentType="application/vnd.openxmlformats-officedocument.drawingml.diagramLayout+xml"/>
  <Override PartName="/ppt/slides/slide6.xml" ContentType="application/vnd.openxmlformats-officedocument.presentationml.slide+xml"/>
  <Override PartName="/ppt/slideLayouts/slideLayout7.xml" ContentType="application/vnd.openxmlformats-officedocument.presentationml.slideLayout+xml"/>
  <Override PartName="/ppt/diagrams/quickStyle3.xml" ContentType="application/vnd.openxmlformats-officedocument.drawingml.diagramStyle+xml"/>
  <Default Extension="docx" ContentType="application/vnd.openxmlformats-officedocument.wordprocessingml.document"/>
  <Override PartName="/ppt/diagrams/data15.xml" ContentType="application/vnd.openxmlformats-officedocument.drawingml.diagramData+xml"/>
  <Override PartName="/ppt/diagrams/quickStyle19.xml" ContentType="application/vnd.openxmlformats-officedocument.drawingml.diagramStyle+xml"/>
  <Override PartName="/ppt/diagrams/layout19.xml" ContentType="application/vnd.openxmlformats-officedocument.drawingml.diagramLayout+xml"/>
  <Override PartName="/ppt/diagrams/quickStyle9.xml" ContentType="application/vnd.openxmlformats-officedocument.drawingml.diagramStyle+xml"/>
  <Override PartName="/ppt/diagrams/colors12.xml" ContentType="application/vnd.openxmlformats-officedocument.drawingml.diagramColors+xml"/>
  <Override PartName="/ppt/diagrams/colors5.xml" ContentType="application/vnd.openxmlformats-officedocument.drawingml.diagramColors+xml"/>
  <Override PartName="/ppt/diagrams/colors21.xml" ContentType="application/vnd.openxmlformats-officedocument.drawingml.diagramColors+xml"/>
  <Override PartName="/ppt/diagrams/data3.xml" ContentType="application/vnd.openxmlformats-officedocument.drawingml.diagramData+xml"/>
  <Override PartName="/ppt/theme/themeOverride14.xml" ContentType="application/vnd.openxmlformats-officedocument.themeOverride+xml"/>
  <Override PartName="/ppt/theme/themeOverride2.xml" ContentType="application/vnd.openxmlformats-officedocument.themeOverride+xml"/>
  <Override PartName="/ppt/slides/slide10.xml" ContentType="application/vnd.openxmlformats-officedocument.presentationml.slide+xml"/>
  <Override PartName="/ppt/theme/themeOverride23.xml" ContentType="application/vnd.openxmlformats-officedocument.themeOverride+xml"/>
  <Override PartName="/ppt/diagrams/colors18.xml" ContentType="application/vnd.openxmlformats-officedocument.drawingml.diagramColors+xml"/>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diagrams/data9.xml" ContentType="application/vnd.openxmlformats-officedocument.drawingml.diagramData+xml"/>
  <Override PartName="/ppt/theme/themeOverride7.xml" ContentType="application/vnd.openxmlformats-officedocument.themeOverride+xml"/>
  <Override PartName="/ppt/diagrams/layout6.xml" ContentType="application/vnd.openxmlformats-officedocument.drawingml.diagramLayout+xml"/>
  <Override PartName="/ppt/diagrams/data10.xml" ContentType="application/vnd.openxmlformats-officedocument.drawingml.diagramData+xml"/>
  <Override PartName="/ppt/slides/slide16.xml" ContentType="application/vnd.openxmlformats-officedocument.presentationml.slide+xml"/>
  <Override PartName="/ppt/viewProps.xml" ContentType="application/vnd.openxmlformats-officedocument.presentationml.viewProps+xml"/>
  <Override PartName="/ppt/diagrams/quickStyle14.xml" ContentType="application/vnd.openxmlformats-officedocument.drawingml.diagramStyle+xml"/>
  <Default Extension="rels" ContentType="application/vnd.openxmlformats-package.relationships+xml"/>
  <Override PartName="/ppt/slides/slide26.xml" ContentType="application/vnd.openxmlformats-officedocument.presentationml.slide+xml"/>
  <Override PartName="/ppt/diagrams/data20.xml" ContentType="application/vnd.openxmlformats-officedocument.drawingml.diagramData+xml"/>
  <Default Extension="wmf" ContentType="image/x-wmf"/>
  <Override PartName="/ppt/slides/slide7.xml" ContentType="application/vnd.openxmlformats-officedocument.presentationml.slide+xml"/>
  <Override PartName="/ppt/diagrams/layout14.xml" ContentType="application/vnd.openxmlformats-officedocument.drawingml.diagramLayout+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data16.xml" ContentType="application/vnd.openxmlformats-officedocument.drawingml.diagramData+xml"/>
  <Override PartName="/ppt/presProps.xml" ContentType="application/vnd.openxmlformats-officedocument.presentationml.presProps+xml"/>
  <Override PartName="/ppt/presentation.xml" ContentType="application/vnd.openxmlformats-officedocument.presentationml.presentation.main+xml"/>
  <Override PartName="/ppt/diagrams/colors13.xml" ContentType="application/vnd.openxmlformats-officedocument.drawingml.diagramColors+xml"/>
  <Override PartName="/ppt/diagrams/colors6.xml" ContentType="application/vnd.openxmlformats-officedocument.drawingml.diagramColors+xml"/>
  <Override PartName="/ppt/diagrams/colors22.xml" ContentType="application/vnd.openxmlformats-officedocument.drawingml.diagramColors+xml"/>
  <Override PartName="/ppt/diagrams/data4.xml" ContentType="application/vnd.openxmlformats-officedocument.drawingml.diagramData+xml"/>
  <Override PartName="/ppt/theme/themeOverride15.xml" ContentType="application/vnd.openxmlformats-officedocument.themeOverride+xml"/>
  <Override PartName="/ppt/diagrams/layout1.xml" ContentType="application/vnd.openxmlformats-officedocument.drawingml.diagramLayout+xml"/>
  <Override PartName="/ppt/theme/themeOverride3.xml" ContentType="application/vnd.openxmlformats-officedocument.themeOverride+xml"/>
  <Override PartName="/ppt/slides/slide11.xml" ContentType="application/vnd.openxmlformats-officedocument.presentationml.slide+xml"/>
  <Override PartName="/ppt/theme/themeOverride24.xml" ContentType="application/vnd.openxmlformats-officedocument.themeOverride+xml"/>
  <Override PartName="/ppt/diagrams/colors19.xml" ContentType="application/vnd.openxmlformats-officedocument.drawingml.diagramColors+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Layouts/slideLayout3.xml" ContentType="application/vnd.openxmlformats-officedocument.presentationml.slideLayout+xml"/>
  <Override PartName="/ppt/theme/themeOverride8.xml" ContentType="application/vnd.openxmlformats-officedocument.themeOverride+xml"/>
  <Override PartName="/ppt/diagrams/layout7.xml" ContentType="application/vnd.openxmlformats-officedocument.drawingml.diagramLayout+xml"/>
  <Override PartName="/ppt/diagrams/quickStyle15.xml" ContentType="application/vnd.openxmlformats-officedocument.drawingml.diagramStyle+xml"/>
  <Override PartName="/ppt/diagrams/data11.xml" ContentType="application/vnd.openxmlformats-officedocument.drawingml.diagramData+xml"/>
  <Override PartName="/ppt/slides/slide17.xml" ContentType="application/vnd.openxmlformats-officedocument.presentationml.slide+xml"/>
  <Override PartName="/ppt/slides/slide27.xml" ContentType="application/vnd.openxmlformats-officedocument.presentationml.slide+xml"/>
  <Override PartName="/ppt/diagrams/data21.xml" ContentType="application/vnd.openxmlformats-officedocument.drawingml.diagramData+xml"/>
  <Override PartName="/ppt/diagrams/layout15.xml" ContentType="application/vnd.openxmlformats-officedocument.drawingml.diagramLayout+xml"/>
  <Override PartName="/ppt/slides/slide8.xml" ContentType="application/vnd.openxmlformats-officedocument.presentationml.slide+xml"/>
  <Override PartName="/ppt/slideLayouts/slideLayout9.xml" ContentType="application/vnd.openxmlformats-officedocument.presentationml.slideLayout+xml"/>
  <Override PartName="/ppt/diagrams/quickStyle5.xml" ContentType="application/vnd.openxmlformats-officedocument.drawingml.diagramStyle+xml"/>
  <Override PartName="/ppt/diagrams/colors1.xml" ContentType="application/vnd.openxmlformats-officedocument.drawingml.diagramColors+xml"/>
  <Override PartName="/ppt/diagrams/data17.xml" ContentType="application/vnd.openxmlformats-officedocument.drawingml.diagramData+xml"/>
  <Override PartName="/ppt/theme/themeOverride10.xml" ContentType="application/vnd.openxmlformats-officedocument.themeOverride+xml"/>
  <Override PartName="/ppt/notesSlides/notesSlide1.xml" ContentType="application/vnd.openxmlformats-officedocument.presentationml.notesSlide+xml"/>
  <Override PartName="/ppt/theme/themeOverride20.xml" ContentType="application/vnd.openxmlformats-officedocument.themeOverride+xml"/>
  <Override PartName="/ppt/diagrams/colors14.xml" ContentType="application/vnd.openxmlformats-officedocument.drawingml.diagramColors+xml"/>
  <Override PartName="/ppt/diagrams/colors7.xml" ContentType="application/vnd.openxmlformats-officedocument.drawingml.diagramColors+xml"/>
  <Override PartName="/ppt/diagrams/data5.xml" ContentType="application/vnd.openxmlformats-officedocument.drawingml.diagramData+xml"/>
  <Override PartName="/ppt/theme/themeOverride16.xml" ContentType="application/vnd.openxmlformats-officedocument.themeOverride+xml"/>
  <Override PartName="/ppt/theme/themeOverride4.xml" ContentType="application/vnd.openxmlformats-officedocument.themeOverride+xml"/>
  <Override PartName="/ppt/diagrams/layout2.xml" ContentType="application/vnd.openxmlformats-officedocument.drawingml.diagramLayout+xml"/>
  <Override PartName="/ppt/slides/slide12.xml" ContentType="application/vnd.openxmlformats-officedocument.presentationml.slide+xml"/>
  <Override PartName="/ppt/diagrams/quickStyle10.xml" ContentType="application/vnd.openxmlformats-officedocument.drawingml.diagramStyle+xml"/>
  <Override PartName="/ppt/theme/themeOverride25.xml" ContentType="application/vnd.openxmlformats-officedocument.themeOverride+xml"/>
  <Override PartName="/ppt/slides/slide22.xml" ContentType="application/vnd.openxmlformats-officedocument.presentationml.slide+xml"/>
  <Override PartName="/ppt/diagrams/quickStyle20.xml" ContentType="application/vnd.openxmlformats-officedocument.drawingml.diagramStyle+xml"/>
  <Override PartName="/ppt/slides/slide31.xml" ContentType="application/vnd.openxmlformats-officedocument.presentationml.slide+xml"/>
  <Override PartName="/ppt/slides/slide3.xml" ContentType="application/vnd.openxmlformats-officedocument.presentationml.slide+xml"/>
  <Override PartName="/ppt/diagrams/layout10.xml" ContentType="application/vnd.openxmlformats-officedocument.drawingml.diagramLayout+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notesMasterIdLst>
    <p:notesMasterId r:id="rId34"/>
  </p:notesMasterIdLst>
  <p:sldIdLst>
    <p:sldId id="277" r:id="rId2"/>
    <p:sldId id="291" r:id="rId3"/>
    <p:sldId id="278" r:id="rId4"/>
    <p:sldId id="279" r:id="rId5"/>
    <p:sldId id="289" r:id="rId6"/>
    <p:sldId id="290" r:id="rId7"/>
    <p:sldId id="281" r:id="rId8"/>
    <p:sldId id="282" r:id="rId9"/>
    <p:sldId id="283" r:id="rId10"/>
    <p:sldId id="284" r:id="rId11"/>
    <p:sldId id="285" r:id="rId12"/>
    <p:sldId id="286" r:id="rId13"/>
    <p:sldId id="287" r:id="rId14"/>
    <p:sldId id="258" r:id="rId15"/>
    <p:sldId id="259" r:id="rId16"/>
    <p:sldId id="260" r:id="rId17"/>
    <p:sldId id="262" r:id="rId18"/>
    <p:sldId id="263" r:id="rId19"/>
    <p:sldId id="264" r:id="rId20"/>
    <p:sldId id="265" r:id="rId21"/>
    <p:sldId id="266" r:id="rId22"/>
    <p:sldId id="267" r:id="rId23"/>
    <p:sldId id="268" r:id="rId24"/>
    <p:sldId id="269" r:id="rId25"/>
    <p:sldId id="270" r:id="rId26"/>
    <p:sldId id="276" r:id="rId27"/>
    <p:sldId id="271" r:id="rId28"/>
    <p:sldId id="275" r:id="rId29"/>
    <p:sldId id="274" r:id="rId30"/>
    <p:sldId id="273" r:id="rId31"/>
    <p:sldId id="292" r:id="rId32"/>
    <p:sldId id="29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354" autoAdjust="0"/>
    <p:restoredTop sz="93796" autoAdjust="0"/>
  </p:normalViewPr>
  <p:slideViewPr>
    <p:cSldViewPr>
      <p:cViewPr varScale="1">
        <p:scale>
          <a:sx n="88" d="100"/>
          <a:sy n="88" d="100"/>
        </p:scale>
        <p:origin x="-944"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G:\Gyan\Paper%20submitted%20to%20FMS\FINAL%20FMS\IFRS%20emp%20an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8"/>
  <c:chart>
    <c:plotArea>
      <c:layout/>
      <c:pieChart>
        <c:varyColors val="1"/>
        <c:ser>
          <c:idx val="0"/>
          <c:order val="0"/>
          <c:dLbls>
            <c:txPr>
              <a:bodyPr/>
              <a:lstStyle/>
              <a:p>
                <a:pPr>
                  <a:defRPr lang="en-IN"/>
                </a:pPr>
                <a:endParaRPr lang="en-US"/>
              </a:p>
            </c:txPr>
            <c:showVal val="1"/>
            <c:showCatName val="1"/>
            <c:showLeaderLines val="1"/>
          </c:dLbls>
          <c:cat>
            <c:strRef>
              <c:f>Sheet1!$F$2:$F$5</c:f>
              <c:strCache>
                <c:ptCount val="4"/>
                <c:pt idx="0">
                  <c:v>Somewhat Important</c:v>
                </c:pt>
                <c:pt idx="1">
                  <c:v>Important</c:v>
                </c:pt>
                <c:pt idx="2">
                  <c:v>Very Important</c:v>
                </c:pt>
                <c:pt idx="3">
                  <c:v>Not Important</c:v>
                </c:pt>
              </c:strCache>
            </c:strRef>
          </c:cat>
          <c:val>
            <c:numRef>
              <c:f>Sheet1!$G$2:$G$5</c:f>
              <c:numCache>
                <c:formatCode>0%</c:formatCode>
                <c:ptCount val="4"/>
                <c:pt idx="0">
                  <c:v>0.23</c:v>
                </c:pt>
                <c:pt idx="1">
                  <c:v>0.16</c:v>
                </c:pt>
                <c:pt idx="2">
                  <c:v>0.42</c:v>
                </c:pt>
                <c:pt idx="3">
                  <c:v>0.19</c:v>
                </c:pt>
              </c:numCache>
            </c:numRef>
          </c:val>
        </c:ser>
        <c:firstSliceAng val="0"/>
      </c:pieChart>
    </c:plotArea>
    <c:legend>
      <c:legendPos val="r"/>
      <c:layout/>
      <c:txPr>
        <a:bodyPr/>
        <a:lstStyle/>
        <a:p>
          <a:pPr>
            <a:defRPr lang="en-IN"/>
          </a:pPr>
          <a:endParaRPr lang="en-US"/>
        </a:p>
      </c:txPr>
    </c:legend>
    <c:plotVisOnly val="1"/>
  </c:chart>
  <c:txPr>
    <a:bodyPr/>
    <a:lstStyle/>
    <a:p>
      <a:pPr>
        <a:defRPr sz="1800"/>
      </a:pPr>
      <a:endParaRPr lang="en-US"/>
    </a:p>
  </c:txPr>
  <c:externalData r:id="rId1"/>
</c:chartSpace>
</file>

<file path=ppt/diagrams/_rels/data14.xml.rels><?xml version="1.0" encoding="UTF-8" standalone="yes"?>
<Relationships xmlns="http://schemas.openxmlformats.org/package/2006/relationships"><Relationship Id="rId1" Type="http://schemas.openxmlformats.org/officeDocument/2006/relationships/image" Target="../media/image18.jpeg"/><Relationship Id="rId2" Type="http://schemas.openxmlformats.org/officeDocument/2006/relationships/image" Target="../media/image19.png"/><Relationship Id="rId3" Type="http://schemas.openxmlformats.org/officeDocument/2006/relationships/image" Target="../media/image20.jpeg"/></Relationships>
</file>

<file path=ppt/diagrams/_rels/data15.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image" Target="../media/image22.jpeg"/><Relationship Id="rId3" Type="http://schemas.openxmlformats.org/officeDocument/2006/relationships/image" Target="../media/image23.png"/></Relationships>
</file>

<file path=ppt/diagrams/_rels/data16.xml.rels><?xml version="1.0" encoding="UTF-8" standalone="yes"?>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jpeg"/><Relationship Id="rId3" Type="http://schemas.openxmlformats.org/officeDocument/2006/relationships/image" Target="../media/image26.jpeg"/></Relationships>
</file>

<file path=ppt/diagrams/_rels/data17.xml.rels><?xml version="1.0" encoding="UTF-8" standalone="yes"?>
<Relationships xmlns="http://schemas.openxmlformats.org/package/2006/relationships"><Relationship Id="rId1" Type="http://schemas.openxmlformats.org/officeDocument/2006/relationships/image" Target="../media/image27.jpeg"/><Relationship Id="rId2" Type="http://schemas.openxmlformats.org/officeDocument/2006/relationships/image" Target="../media/image28.png"/><Relationship Id="rId3" Type="http://schemas.openxmlformats.org/officeDocument/2006/relationships/image" Target="../media/image29.png"/></Relationships>
</file>

<file path=ppt/diagrams/_rels/data18.xml.rels><?xml version="1.0" encoding="UTF-8" standalone="yes"?>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1.png"/><Relationship Id="rId3" Type="http://schemas.openxmlformats.org/officeDocument/2006/relationships/image" Target="../media/image32.jpeg"/></Relationships>
</file>

<file path=ppt/diagrams/_rels/data2.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jpeg"/><Relationship Id="rId3" Type="http://schemas.openxmlformats.org/officeDocument/2006/relationships/image" Target="../media/image5.jpeg"/></Relationships>
</file>

<file path=ppt/diagrams/_rels/data3.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jpeg"/><Relationship Id="rId3"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BEF499-B985-449C-80FC-5F8955A4005E}" type="doc">
      <dgm:prSet loTypeId="urn:microsoft.com/office/officeart/2005/8/layout/default" loCatId="list" qsTypeId="urn:microsoft.com/office/officeart/2005/8/quickstyle/3d2" qsCatId="3D" csTypeId="urn:microsoft.com/office/officeart/2005/8/colors/colorful2" csCatId="colorful" phldr="1"/>
      <dgm:spPr/>
      <dgm:t>
        <a:bodyPr/>
        <a:lstStyle/>
        <a:p>
          <a:endParaRPr lang="en-IN"/>
        </a:p>
      </dgm:t>
    </dgm:pt>
    <dgm:pt modelId="{3CA6D011-826A-4BB9-AC5A-0087A2BF5A38}">
      <dgm:prSet phldrT="[Text]"/>
      <dgm:spPr/>
      <dgm:t>
        <a:bodyPr/>
        <a:lstStyle/>
        <a:p>
          <a:r>
            <a:rPr lang="en-US" dirty="0" smtClean="0"/>
            <a:t>Globalization</a:t>
          </a:r>
          <a:endParaRPr lang="en-IN" dirty="0"/>
        </a:p>
      </dgm:t>
    </dgm:pt>
    <dgm:pt modelId="{2FA1668C-75A3-41DE-999C-3A38421EE0E1}" type="parTrans" cxnId="{A6FAF27D-4F54-4C3F-9B89-CFAA97CA21C3}">
      <dgm:prSet/>
      <dgm:spPr/>
      <dgm:t>
        <a:bodyPr/>
        <a:lstStyle/>
        <a:p>
          <a:endParaRPr lang="en-IN"/>
        </a:p>
      </dgm:t>
    </dgm:pt>
    <dgm:pt modelId="{DAB7CA0F-3570-4DC3-9461-0DE50489E0CD}" type="sibTrans" cxnId="{A6FAF27D-4F54-4C3F-9B89-CFAA97CA21C3}">
      <dgm:prSet/>
      <dgm:spPr/>
      <dgm:t>
        <a:bodyPr/>
        <a:lstStyle/>
        <a:p>
          <a:endParaRPr lang="en-IN"/>
        </a:p>
      </dgm:t>
    </dgm:pt>
    <dgm:pt modelId="{0A24BE83-E44B-469C-84D2-32BA911F5715}">
      <dgm:prSet phldrT="[Text]"/>
      <dgm:spPr/>
      <dgm:t>
        <a:bodyPr/>
        <a:lstStyle/>
        <a:p>
          <a:r>
            <a:rPr lang="en-US" dirty="0" smtClean="0"/>
            <a:t>Comparability</a:t>
          </a:r>
          <a:endParaRPr lang="en-IN" dirty="0"/>
        </a:p>
      </dgm:t>
    </dgm:pt>
    <dgm:pt modelId="{6B73FFDB-48E1-4F7C-85F6-1A6D71E474AA}" type="parTrans" cxnId="{74ECDA1B-63F0-4E7B-9F98-A9A7420270AF}">
      <dgm:prSet/>
      <dgm:spPr/>
      <dgm:t>
        <a:bodyPr/>
        <a:lstStyle/>
        <a:p>
          <a:endParaRPr lang="en-IN"/>
        </a:p>
      </dgm:t>
    </dgm:pt>
    <dgm:pt modelId="{29D6B722-C342-43B5-B5E2-539562F65923}" type="sibTrans" cxnId="{74ECDA1B-63F0-4E7B-9F98-A9A7420270AF}">
      <dgm:prSet/>
      <dgm:spPr/>
      <dgm:t>
        <a:bodyPr/>
        <a:lstStyle/>
        <a:p>
          <a:endParaRPr lang="en-IN"/>
        </a:p>
      </dgm:t>
    </dgm:pt>
    <dgm:pt modelId="{8E5EC782-303B-4C00-8BFB-BC89F0997522}">
      <dgm:prSet phldrT="[Text]"/>
      <dgm:spPr/>
      <dgm:t>
        <a:bodyPr/>
        <a:lstStyle/>
        <a:p>
          <a:r>
            <a:rPr lang="en-US" dirty="0" smtClean="0"/>
            <a:t>Congruency</a:t>
          </a:r>
          <a:endParaRPr lang="en-IN" dirty="0"/>
        </a:p>
      </dgm:t>
    </dgm:pt>
    <dgm:pt modelId="{FCEDB83E-B6AB-49BA-9031-6FA6EF459A93}" type="parTrans" cxnId="{8D5088D3-E1EA-4C8A-9D76-0E1CAB24CDF4}">
      <dgm:prSet/>
      <dgm:spPr/>
      <dgm:t>
        <a:bodyPr/>
        <a:lstStyle/>
        <a:p>
          <a:endParaRPr lang="en-IN"/>
        </a:p>
      </dgm:t>
    </dgm:pt>
    <dgm:pt modelId="{9A24C24E-0EEB-498C-9978-3536AF4E7653}" type="sibTrans" cxnId="{8D5088D3-E1EA-4C8A-9D76-0E1CAB24CDF4}">
      <dgm:prSet/>
      <dgm:spPr/>
      <dgm:t>
        <a:bodyPr/>
        <a:lstStyle/>
        <a:p>
          <a:endParaRPr lang="en-IN"/>
        </a:p>
      </dgm:t>
    </dgm:pt>
    <dgm:pt modelId="{529DC3C9-BFD5-4D46-A96B-20503E32FF58}" type="pres">
      <dgm:prSet presAssocID="{EFBEF499-B985-449C-80FC-5F8955A4005E}" presName="diagram" presStyleCnt="0">
        <dgm:presLayoutVars>
          <dgm:dir/>
          <dgm:resizeHandles val="exact"/>
        </dgm:presLayoutVars>
      </dgm:prSet>
      <dgm:spPr/>
      <dgm:t>
        <a:bodyPr/>
        <a:lstStyle/>
        <a:p>
          <a:endParaRPr lang="en-IN"/>
        </a:p>
      </dgm:t>
    </dgm:pt>
    <dgm:pt modelId="{B8D08BAA-6178-4F58-815A-E900CC07389A}" type="pres">
      <dgm:prSet presAssocID="{3CA6D011-826A-4BB9-AC5A-0087A2BF5A38}" presName="node" presStyleLbl="node1" presStyleIdx="0" presStyleCnt="3">
        <dgm:presLayoutVars>
          <dgm:bulletEnabled val="1"/>
        </dgm:presLayoutVars>
      </dgm:prSet>
      <dgm:spPr/>
      <dgm:t>
        <a:bodyPr/>
        <a:lstStyle/>
        <a:p>
          <a:endParaRPr lang="en-IN"/>
        </a:p>
      </dgm:t>
    </dgm:pt>
    <dgm:pt modelId="{22711866-E265-42BC-AE02-9B0A2BF46F5D}" type="pres">
      <dgm:prSet presAssocID="{DAB7CA0F-3570-4DC3-9461-0DE50489E0CD}" presName="sibTrans" presStyleCnt="0"/>
      <dgm:spPr/>
    </dgm:pt>
    <dgm:pt modelId="{2D194E6F-CF08-4C97-8578-5342572AB036}" type="pres">
      <dgm:prSet presAssocID="{0A24BE83-E44B-469C-84D2-32BA911F5715}" presName="node" presStyleLbl="node1" presStyleIdx="1" presStyleCnt="3" custLinFactNeighborX="-2947" custLinFactNeighborY="-1419">
        <dgm:presLayoutVars>
          <dgm:bulletEnabled val="1"/>
        </dgm:presLayoutVars>
      </dgm:prSet>
      <dgm:spPr/>
      <dgm:t>
        <a:bodyPr/>
        <a:lstStyle/>
        <a:p>
          <a:endParaRPr lang="en-IN"/>
        </a:p>
      </dgm:t>
    </dgm:pt>
    <dgm:pt modelId="{87D86766-166E-45D9-80EF-1A786B082535}" type="pres">
      <dgm:prSet presAssocID="{29D6B722-C342-43B5-B5E2-539562F65923}" presName="sibTrans" presStyleCnt="0"/>
      <dgm:spPr/>
    </dgm:pt>
    <dgm:pt modelId="{A29F2A43-AA37-463F-AD85-542680D011FE}" type="pres">
      <dgm:prSet presAssocID="{8E5EC782-303B-4C00-8BFB-BC89F0997522}" presName="node" presStyleLbl="node1" presStyleIdx="2" presStyleCnt="3">
        <dgm:presLayoutVars>
          <dgm:bulletEnabled val="1"/>
        </dgm:presLayoutVars>
      </dgm:prSet>
      <dgm:spPr/>
      <dgm:t>
        <a:bodyPr/>
        <a:lstStyle/>
        <a:p>
          <a:endParaRPr lang="en-IN"/>
        </a:p>
      </dgm:t>
    </dgm:pt>
  </dgm:ptLst>
  <dgm:cxnLst>
    <dgm:cxn modelId="{1A28E0C8-E6DB-4B37-BAE7-847463CA1A6C}" type="presOf" srcId="{3CA6D011-826A-4BB9-AC5A-0087A2BF5A38}" destId="{B8D08BAA-6178-4F58-815A-E900CC07389A}" srcOrd="0" destOrd="0" presId="urn:microsoft.com/office/officeart/2005/8/layout/default"/>
    <dgm:cxn modelId="{74ECDA1B-63F0-4E7B-9F98-A9A7420270AF}" srcId="{EFBEF499-B985-449C-80FC-5F8955A4005E}" destId="{0A24BE83-E44B-469C-84D2-32BA911F5715}" srcOrd="1" destOrd="0" parTransId="{6B73FFDB-48E1-4F7C-85F6-1A6D71E474AA}" sibTransId="{29D6B722-C342-43B5-B5E2-539562F65923}"/>
    <dgm:cxn modelId="{784DD697-8CBF-49EF-895E-1118382F5FC4}" type="presOf" srcId="{8E5EC782-303B-4C00-8BFB-BC89F0997522}" destId="{A29F2A43-AA37-463F-AD85-542680D011FE}" srcOrd="0" destOrd="0" presId="urn:microsoft.com/office/officeart/2005/8/layout/default"/>
    <dgm:cxn modelId="{4A5B3D8F-B6E4-4206-9A5A-06F0FECAFBE9}" type="presOf" srcId="{0A24BE83-E44B-469C-84D2-32BA911F5715}" destId="{2D194E6F-CF08-4C97-8578-5342572AB036}" srcOrd="0" destOrd="0" presId="urn:microsoft.com/office/officeart/2005/8/layout/default"/>
    <dgm:cxn modelId="{A6FAF27D-4F54-4C3F-9B89-CFAA97CA21C3}" srcId="{EFBEF499-B985-449C-80FC-5F8955A4005E}" destId="{3CA6D011-826A-4BB9-AC5A-0087A2BF5A38}" srcOrd="0" destOrd="0" parTransId="{2FA1668C-75A3-41DE-999C-3A38421EE0E1}" sibTransId="{DAB7CA0F-3570-4DC3-9461-0DE50489E0CD}"/>
    <dgm:cxn modelId="{8D5088D3-E1EA-4C8A-9D76-0E1CAB24CDF4}" srcId="{EFBEF499-B985-449C-80FC-5F8955A4005E}" destId="{8E5EC782-303B-4C00-8BFB-BC89F0997522}" srcOrd="2" destOrd="0" parTransId="{FCEDB83E-B6AB-49BA-9031-6FA6EF459A93}" sibTransId="{9A24C24E-0EEB-498C-9978-3536AF4E7653}"/>
    <dgm:cxn modelId="{7D2B3DEE-FF45-4503-B144-54D4B6E304E7}" type="presOf" srcId="{EFBEF499-B985-449C-80FC-5F8955A4005E}" destId="{529DC3C9-BFD5-4D46-A96B-20503E32FF58}" srcOrd="0" destOrd="0" presId="urn:microsoft.com/office/officeart/2005/8/layout/default"/>
    <dgm:cxn modelId="{6FB2CB4D-70F3-409F-AD31-8A0D6951D497}" type="presParOf" srcId="{529DC3C9-BFD5-4D46-A96B-20503E32FF58}" destId="{B8D08BAA-6178-4F58-815A-E900CC07389A}" srcOrd="0" destOrd="0" presId="urn:microsoft.com/office/officeart/2005/8/layout/default"/>
    <dgm:cxn modelId="{CE2A36C3-DABC-4E32-BE85-49E05F74CE53}" type="presParOf" srcId="{529DC3C9-BFD5-4D46-A96B-20503E32FF58}" destId="{22711866-E265-42BC-AE02-9B0A2BF46F5D}" srcOrd="1" destOrd="0" presId="urn:microsoft.com/office/officeart/2005/8/layout/default"/>
    <dgm:cxn modelId="{ADDA711B-3B21-4AE2-8657-4BF4706995B4}" type="presParOf" srcId="{529DC3C9-BFD5-4D46-A96B-20503E32FF58}" destId="{2D194E6F-CF08-4C97-8578-5342572AB036}" srcOrd="2" destOrd="0" presId="urn:microsoft.com/office/officeart/2005/8/layout/default"/>
    <dgm:cxn modelId="{506D6B20-C339-4415-BA0C-4DB39311A602}" type="presParOf" srcId="{529DC3C9-BFD5-4D46-A96B-20503E32FF58}" destId="{87D86766-166E-45D9-80EF-1A786B082535}" srcOrd="3" destOrd="0" presId="urn:microsoft.com/office/officeart/2005/8/layout/default"/>
    <dgm:cxn modelId="{551DC6D0-7F71-4FB3-B4EF-9A141326EE88}" type="presParOf" srcId="{529DC3C9-BFD5-4D46-A96B-20503E32FF58}" destId="{A29F2A43-AA37-463F-AD85-542680D011FE}" srcOrd="4" destOrd="0" presId="urn:microsoft.com/office/officeart/2005/8/layout/default"/>
  </dgm:cxnLst>
  <dgm:bg/>
  <dgm:whole/>
</dgm:dataModel>
</file>

<file path=ppt/diagrams/data10.xml><?xml version="1.0" encoding="utf-8"?>
<dgm:dataModel xmlns:dgm="http://schemas.openxmlformats.org/drawingml/2006/diagram" xmlns:a="http://schemas.openxmlformats.org/drawingml/2006/main">
  <dgm:ptLst>
    <dgm:pt modelId="{F9CBE8CC-39B2-447A-9911-1E76E98ECC48}" type="doc">
      <dgm:prSet loTypeId="urn:microsoft.com/office/officeart/2005/8/layout/orgChart1" loCatId="hierarchy" qsTypeId="urn:microsoft.com/office/officeart/2005/8/quickstyle/3d2" qsCatId="3D" csTypeId="urn:microsoft.com/office/officeart/2005/8/colors/colorful3" csCatId="colorful" phldr="1"/>
      <dgm:spPr/>
      <dgm:t>
        <a:bodyPr/>
        <a:lstStyle/>
        <a:p>
          <a:endParaRPr lang="en-IN"/>
        </a:p>
      </dgm:t>
    </dgm:pt>
    <dgm:pt modelId="{EC1BC6C1-2C86-4D53-A3CC-A5781C8B68C3}">
      <dgm:prSet phldrT="[Text]"/>
      <dgm:spPr/>
      <dgm:t>
        <a:bodyPr/>
        <a:lstStyle/>
        <a:p>
          <a:r>
            <a:rPr lang="en-US" dirty="0" smtClean="0"/>
            <a:t>Market Risk</a:t>
          </a:r>
          <a:endParaRPr lang="en-IN" dirty="0"/>
        </a:p>
      </dgm:t>
    </dgm:pt>
    <dgm:pt modelId="{E08BA1B2-E2D6-43E0-92BD-722223F1187C}" type="parTrans" cxnId="{A78E4311-5152-48A4-BF3B-477BDDD14B61}">
      <dgm:prSet/>
      <dgm:spPr/>
      <dgm:t>
        <a:bodyPr/>
        <a:lstStyle/>
        <a:p>
          <a:endParaRPr lang="en-IN"/>
        </a:p>
      </dgm:t>
    </dgm:pt>
    <dgm:pt modelId="{7FFB9BB6-22D9-4B9C-80BE-2F5CB8FECD3C}" type="sibTrans" cxnId="{A78E4311-5152-48A4-BF3B-477BDDD14B61}">
      <dgm:prSet/>
      <dgm:spPr/>
      <dgm:t>
        <a:bodyPr/>
        <a:lstStyle/>
        <a:p>
          <a:endParaRPr lang="en-IN"/>
        </a:p>
      </dgm:t>
    </dgm:pt>
    <dgm:pt modelId="{F86BAEC7-8886-4E4F-AFD1-E12A6B2F4AB2}">
      <dgm:prSet phldrT="[Text]"/>
      <dgm:spPr/>
      <dgm:t>
        <a:bodyPr/>
        <a:lstStyle/>
        <a:p>
          <a:r>
            <a:rPr lang="en-US" dirty="0" smtClean="0"/>
            <a:t>Standardized Approach</a:t>
          </a:r>
          <a:endParaRPr lang="en-IN" dirty="0"/>
        </a:p>
      </dgm:t>
    </dgm:pt>
    <dgm:pt modelId="{4B5A09A9-2CBA-473D-9E60-970351D91AEB}" type="parTrans" cxnId="{B0BC559A-3220-4F73-B467-A59426CE15AA}">
      <dgm:prSet/>
      <dgm:spPr/>
      <dgm:t>
        <a:bodyPr/>
        <a:lstStyle/>
        <a:p>
          <a:endParaRPr lang="en-IN"/>
        </a:p>
      </dgm:t>
    </dgm:pt>
    <dgm:pt modelId="{A2418B5B-F916-43AE-A646-8D9AC90DA687}" type="sibTrans" cxnId="{B0BC559A-3220-4F73-B467-A59426CE15AA}">
      <dgm:prSet/>
      <dgm:spPr/>
      <dgm:t>
        <a:bodyPr/>
        <a:lstStyle/>
        <a:p>
          <a:endParaRPr lang="en-IN"/>
        </a:p>
      </dgm:t>
    </dgm:pt>
    <dgm:pt modelId="{A303D402-8818-4E57-A8F9-2D3765153F73}">
      <dgm:prSet phldrT="[Text]"/>
      <dgm:spPr/>
      <dgm:t>
        <a:bodyPr/>
        <a:lstStyle/>
        <a:p>
          <a:r>
            <a:rPr lang="en-US" dirty="0" smtClean="0"/>
            <a:t>Internal Model Based Approach</a:t>
          </a:r>
          <a:endParaRPr lang="en-IN" dirty="0"/>
        </a:p>
      </dgm:t>
    </dgm:pt>
    <dgm:pt modelId="{C2A9FB0B-CA22-4E96-867B-CE9F26A690C9}" type="parTrans" cxnId="{712F8A86-53A6-4366-9244-EC4E6F7165AD}">
      <dgm:prSet/>
      <dgm:spPr/>
      <dgm:t>
        <a:bodyPr/>
        <a:lstStyle/>
        <a:p>
          <a:endParaRPr lang="en-IN"/>
        </a:p>
      </dgm:t>
    </dgm:pt>
    <dgm:pt modelId="{3B741709-27E2-4D5F-88A2-B4D8923024C4}" type="sibTrans" cxnId="{712F8A86-53A6-4366-9244-EC4E6F7165AD}">
      <dgm:prSet/>
      <dgm:spPr/>
      <dgm:t>
        <a:bodyPr/>
        <a:lstStyle/>
        <a:p>
          <a:endParaRPr lang="en-IN"/>
        </a:p>
      </dgm:t>
    </dgm:pt>
    <dgm:pt modelId="{3253515B-0054-43D2-AAA4-DBF4D75E269E}">
      <dgm:prSet/>
      <dgm:spPr/>
      <dgm:t>
        <a:bodyPr/>
        <a:lstStyle/>
        <a:p>
          <a:r>
            <a:rPr lang="en-US" dirty="0" smtClean="0"/>
            <a:t>Duration </a:t>
          </a:r>
        </a:p>
        <a:p>
          <a:r>
            <a:rPr lang="en-US" dirty="0" smtClean="0"/>
            <a:t>Based</a:t>
          </a:r>
          <a:endParaRPr lang="en-IN" dirty="0"/>
        </a:p>
      </dgm:t>
    </dgm:pt>
    <dgm:pt modelId="{97357C5A-33E6-4BB6-A145-2DB6D40D0D4F}" type="parTrans" cxnId="{54771A52-8084-448A-99C4-E9F5421C836C}">
      <dgm:prSet/>
      <dgm:spPr/>
      <dgm:t>
        <a:bodyPr/>
        <a:lstStyle/>
        <a:p>
          <a:endParaRPr lang="en-IN"/>
        </a:p>
      </dgm:t>
    </dgm:pt>
    <dgm:pt modelId="{A89427C6-FCEC-44EF-B1FD-FC9A1EBEE91C}" type="sibTrans" cxnId="{54771A52-8084-448A-99C4-E9F5421C836C}">
      <dgm:prSet/>
      <dgm:spPr/>
      <dgm:t>
        <a:bodyPr/>
        <a:lstStyle/>
        <a:p>
          <a:endParaRPr lang="en-IN"/>
        </a:p>
      </dgm:t>
    </dgm:pt>
    <dgm:pt modelId="{0424D049-70C2-4DBD-A7C9-E59E7EF392AA}" type="asst">
      <dgm:prSet/>
      <dgm:spPr/>
      <dgm:t>
        <a:bodyPr/>
        <a:lstStyle/>
        <a:p>
          <a:r>
            <a:rPr lang="en-US" dirty="0" smtClean="0"/>
            <a:t>Maturity</a:t>
          </a:r>
        </a:p>
        <a:p>
          <a:r>
            <a:rPr lang="en-US" dirty="0" smtClean="0"/>
            <a:t>Based</a:t>
          </a:r>
          <a:endParaRPr lang="en-IN" dirty="0"/>
        </a:p>
      </dgm:t>
    </dgm:pt>
    <dgm:pt modelId="{0E42C94F-94F2-4DCD-9E41-632C2D1D5508}" type="parTrans" cxnId="{8E39BEE0-0ACC-4959-81E7-DA148162513E}">
      <dgm:prSet/>
      <dgm:spPr/>
      <dgm:t>
        <a:bodyPr/>
        <a:lstStyle/>
        <a:p>
          <a:endParaRPr lang="en-IN"/>
        </a:p>
      </dgm:t>
    </dgm:pt>
    <dgm:pt modelId="{D9BE7B79-C63E-4574-86FE-F1E32560E94D}" type="sibTrans" cxnId="{8E39BEE0-0ACC-4959-81E7-DA148162513E}">
      <dgm:prSet/>
      <dgm:spPr/>
      <dgm:t>
        <a:bodyPr/>
        <a:lstStyle/>
        <a:p>
          <a:endParaRPr lang="en-IN"/>
        </a:p>
      </dgm:t>
    </dgm:pt>
    <dgm:pt modelId="{E790A4DE-21E8-4D9E-8F12-56AC23928B40}" type="pres">
      <dgm:prSet presAssocID="{F9CBE8CC-39B2-447A-9911-1E76E98ECC48}" presName="hierChild1" presStyleCnt="0">
        <dgm:presLayoutVars>
          <dgm:orgChart val="1"/>
          <dgm:chPref val="1"/>
          <dgm:dir/>
          <dgm:animOne val="branch"/>
          <dgm:animLvl val="lvl"/>
          <dgm:resizeHandles/>
        </dgm:presLayoutVars>
      </dgm:prSet>
      <dgm:spPr/>
      <dgm:t>
        <a:bodyPr/>
        <a:lstStyle/>
        <a:p>
          <a:endParaRPr lang="en-IN"/>
        </a:p>
      </dgm:t>
    </dgm:pt>
    <dgm:pt modelId="{B263F687-924E-4942-A2C6-8C3A28EE3076}" type="pres">
      <dgm:prSet presAssocID="{EC1BC6C1-2C86-4D53-A3CC-A5781C8B68C3}" presName="hierRoot1" presStyleCnt="0">
        <dgm:presLayoutVars>
          <dgm:hierBranch val="init"/>
        </dgm:presLayoutVars>
      </dgm:prSet>
      <dgm:spPr/>
      <dgm:t>
        <a:bodyPr/>
        <a:lstStyle/>
        <a:p>
          <a:endParaRPr lang="en-IN"/>
        </a:p>
      </dgm:t>
    </dgm:pt>
    <dgm:pt modelId="{611A1765-343E-489E-A652-4613902B94E8}" type="pres">
      <dgm:prSet presAssocID="{EC1BC6C1-2C86-4D53-A3CC-A5781C8B68C3}" presName="rootComposite1" presStyleCnt="0"/>
      <dgm:spPr/>
      <dgm:t>
        <a:bodyPr/>
        <a:lstStyle/>
        <a:p>
          <a:endParaRPr lang="en-IN"/>
        </a:p>
      </dgm:t>
    </dgm:pt>
    <dgm:pt modelId="{2A0AA1A8-73BE-4752-98AC-CE450C324CE4}" type="pres">
      <dgm:prSet presAssocID="{EC1BC6C1-2C86-4D53-A3CC-A5781C8B68C3}" presName="rootText1" presStyleLbl="node0" presStyleIdx="0" presStyleCnt="1">
        <dgm:presLayoutVars>
          <dgm:chPref val="3"/>
        </dgm:presLayoutVars>
      </dgm:prSet>
      <dgm:spPr/>
      <dgm:t>
        <a:bodyPr/>
        <a:lstStyle/>
        <a:p>
          <a:endParaRPr lang="en-IN"/>
        </a:p>
      </dgm:t>
    </dgm:pt>
    <dgm:pt modelId="{804844A4-B607-4B7D-AFAE-8499A3500810}" type="pres">
      <dgm:prSet presAssocID="{EC1BC6C1-2C86-4D53-A3CC-A5781C8B68C3}" presName="rootConnector1" presStyleLbl="node1" presStyleIdx="0" presStyleCnt="0"/>
      <dgm:spPr/>
      <dgm:t>
        <a:bodyPr/>
        <a:lstStyle/>
        <a:p>
          <a:endParaRPr lang="en-IN"/>
        </a:p>
      </dgm:t>
    </dgm:pt>
    <dgm:pt modelId="{60A2EE17-D0AC-407C-86B7-E9F5C2804BC5}" type="pres">
      <dgm:prSet presAssocID="{EC1BC6C1-2C86-4D53-A3CC-A5781C8B68C3}" presName="hierChild2" presStyleCnt="0"/>
      <dgm:spPr/>
      <dgm:t>
        <a:bodyPr/>
        <a:lstStyle/>
        <a:p>
          <a:endParaRPr lang="en-IN"/>
        </a:p>
      </dgm:t>
    </dgm:pt>
    <dgm:pt modelId="{B0DAA225-50D9-4125-9905-E41BC8E29CD5}" type="pres">
      <dgm:prSet presAssocID="{4B5A09A9-2CBA-473D-9E60-970351D91AEB}" presName="Name37" presStyleLbl="parChTrans1D2" presStyleIdx="0" presStyleCnt="2"/>
      <dgm:spPr/>
      <dgm:t>
        <a:bodyPr/>
        <a:lstStyle/>
        <a:p>
          <a:endParaRPr lang="en-IN"/>
        </a:p>
      </dgm:t>
    </dgm:pt>
    <dgm:pt modelId="{046C0206-726A-4985-8721-DB2F44C6EC28}" type="pres">
      <dgm:prSet presAssocID="{F86BAEC7-8886-4E4F-AFD1-E12A6B2F4AB2}" presName="hierRoot2" presStyleCnt="0">
        <dgm:presLayoutVars>
          <dgm:hierBranch val="init"/>
        </dgm:presLayoutVars>
      </dgm:prSet>
      <dgm:spPr/>
      <dgm:t>
        <a:bodyPr/>
        <a:lstStyle/>
        <a:p>
          <a:endParaRPr lang="en-IN"/>
        </a:p>
      </dgm:t>
    </dgm:pt>
    <dgm:pt modelId="{362987F5-E79A-4D28-9D0F-E86493D3DC5E}" type="pres">
      <dgm:prSet presAssocID="{F86BAEC7-8886-4E4F-AFD1-E12A6B2F4AB2}" presName="rootComposite" presStyleCnt="0"/>
      <dgm:spPr/>
      <dgm:t>
        <a:bodyPr/>
        <a:lstStyle/>
        <a:p>
          <a:endParaRPr lang="en-IN"/>
        </a:p>
      </dgm:t>
    </dgm:pt>
    <dgm:pt modelId="{7A956C82-C201-45C9-B4F1-06717D49ED4C}" type="pres">
      <dgm:prSet presAssocID="{F86BAEC7-8886-4E4F-AFD1-E12A6B2F4AB2}" presName="rootText" presStyleLbl="node2" presStyleIdx="0" presStyleCnt="2">
        <dgm:presLayoutVars>
          <dgm:chPref val="3"/>
        </dgm:presLayoutVars>
      </dgm:prSet>
      <dgm:spPr/>
      <dgm:t>
        <a:bodyPr/>
        <a:lstStyle/>
        <a:p>
          <a:endParaRPr lang="en-IN"/>
        </a:p>
      </dgm:t>
    </dgm:pt>
    <dgm:pt modelId="{D6A9D841-16D9-49DE-AC54-5BD215F8226E}" type="pres">
      <dgm:prSet presAssocID="{F86BAEC7-8886-4E4F-AFD1-E12A6B2F4AB2}" presName="rootConnector" presStyleLbl="node2" presStyleIdx="0" presStyleCnt="2"/>
      <dgm:spPr/>
      <dgm:t>
        <a:bodyPr/>
        <a:lstStyle/>
        <a:p>
          <a:endParaRPr lang="en-IN"/>
        </a:p>
      </dgm:t>
    </dgm:pt>
    <dgm:pt modelId="{2789C5F6-D2F5-4E95-9F33-05FCB762BD08}" type="pres">
      <dgm:prSet presAssocID="{F86BAEC7-8886-4E4F-AFD1-E12A6B2F4AB2}" presName="hierChild4" presStyleCnt="0"/>
      <dgm:spPr/>
      <dgm:t>
        <a:bodyPr/>
        <a:lstStyle/>
        <a:p>
          <a:endParaRPr lang="en-IN"/>
        </a:p>
      </dgm:t>
    </dgm:pt>
    <dgm:pt modelId="{2201FC91-D2FC-4380-80F2-E1590AD76482}" type="pres">
      <dgm:prSet presAssocID="{97357C5A-33E6-4BB6-A145-2DB6D40D0D4F}" presName="Name37" presStyleLbl="parChTrans1D3" presStyleIdx="0" presStyleCnt="2"/>
      <dgm:spPr/>
      <dgm:t>
        <a:bodyPr/>
        <a:lstStyle/>
        <a:p>
          <a:endParaRPr lang="en-IN"/>
        </a:p>
      </dgm:t>
    </dgm:pt>
    <dgm:pt modelId="{D5CB480C-F026-4D02-8497-1EE26396A0B1}" type="pres">
      <dgm:prSet presAssocID="{3253515B-0054-43D2-AAA4-DBF4D75E269E}" presName="hierRoot2" presStyleCnt="0">
        <dgm:presLayoutVars>
          <dgm:hierBranch val="init"/>
        </dgm:presLayoutVars>
      </dgm:prSet>
      <dgm:spPr/>
      <dgm:t>
        <a:bodyPr/>
        <a:lstStyle/>
        <a:p>
          <a:endParaRPr lang="en-IN"/>
        </a:p>
      </dgm:t>
    </dgm:pt>
    <dgm:pt modelId="{B99BB4EA-D528-4566-91F4-E5790D28E233}" type="pres">
      <dgm:prSet presAssocID="{3253515B-0054-43D2-AAA4-DBF4D75E269E}" presName="rootComposite" presStyleCnt="0"/>
      <dgm:spPr/>
      <dgm:t>
        <a:bodyPr/>
        <a:lstStyle/>
        <a:p>
          <a:endParaRPr lang="en-IN"/>
        </a:p>
      </dgm:t>
    </dgm:pt>
    <dgm:pt modelId="{100531CC-1A8E-4AA9-A62B-69C08AA44E6E}" type="pres">
      <dgm:prSet presAssocID="{3253515B-0054-43D2-AAA4-DBF4D75E269E}" presName="rootText" presStyleLbl="node3" presStyleIdx="0" presStyleCnt="1" custScaleX="102372" custScaleY="113725" custLinFactY="-49872" custLinFactNeighborX="2610" custLinFactNeighborY="-100000">
        <dgm:presLayoutVars>
          <dgm:chPref val="3"/>
        </dgm:presLayoutVars>
      </dgm:prSet>
      <dgm:spPr/>
      <dgm:t>
        <a:bodyPr/>
        <a:lstStyle/>
        <a:p>
          <a:endParaRPr lang="en-IN"/>
        </a:p>
      </dgm:t>
    </dgm:pt>
    <dgm:pt modelId="{E5247BBA-649D-4CB3-A6C3-0F6B63356C14}" type="pres">
      <dgm:prSet presAssocID="{3253515B-0054-43D2-AAA4-DBF4D75E269E}" presName="rootConnector" presStyleLbl="node3" presStyleIdx="0" presStyleCnt="1"/>
      <dgm:spPr/>
      <dgm:t>
        <a:bodyPr/>
        <a:lstStyle/>
        <a:p>
          <a:endParaRPr lang="en-IN"/>
        </a:p>
      </dgm:t>
    </dgm:pt>
    <dgm:pt modelId="{31E72BEF-B033-4430-B304-CEC18A7819AF}" type="pres">
      <dgm:prSet presAssocID="{3253515B-0054-43D2-AAA4-DBF4D75E269E}" presName="hierChild4" presStyleCnt="0"/>
      <dgm:spPr/>
      <dgm:t>
        <a:bodyPr/>
        <a:lstStyle/>
        <a:p>
          <a:endParaRPr lang="en-IN"/>
        </a:p>
      </dgm:t>
    </dgm:pt>
    <dgm:pt modelId="{EDF81521-7968-4EE2-9D6F-6D0DDB3BBF06}" type="pres">
      <dgm:prSet presAssocID="{3253515B-0054-43D2-AAA4-DBF4D75E269E}" presName="hierChild5" presStyleCnt="0"/>
      <dgm:spPr/>
      <dgm:t>
        <a:bodyPr/>
        <a:lstStyle/>
        <a:p>
          <a:endParaRPr lang="en-IN"/>
        </a:p>
      </dgm:t>
    </dgm:pt>
    <dgm:pt modelId="{A00204C8-9BC4-4E53-8FBD-E8474FA30F21}" type="pres">
      <dgm:prSet presAssocID="{F86BAEC7-8886-4E4F-AFD1-E12A6B2F4AB2}" presName="hierChild5" presStyleCnt="0"/>
      <dgm:spPr/>
      <dgm:t>
        <a:bodyPr/>
        <a:lstStyle/>
        <a:p>
          <a:endParaRPr lang="en-IN"/>
        </a:p>
      </dgm:t>
    </dgm:pt>
    <dgm:pt modelId="{7C2877A9-E649-4BAB-A424-509B67307792}" type="pres">
      <dgm:prSet presAssocID="{0E42C94F-94F2-4DCD-9E41-632C2D1D5508}" presName="Name111" presStyleLbl="parChTrans1D3" presStyleIdx="1" presStyleCnt="2"/>
      <dgm:spPr/>
      <dgm:t>
        <a:bodyPr/>
        <a:lstStyle/>
        <a:p>
          <a:endParaRPr lang="en-IN"/>
        </a:p>
      </dgm:t>
    </dgm:pt>
    <dgm:pt modelId="{2F882051-D6BD-4C63-A57C-8FE5B2D3D4BA}" type="pres">
      <dgm:prSet presAssocID="{0424D049-70C2-4DBD-A7C9-E59E7EF392AA}" presName="hierRoot3" presStyleCnt="0">
        <dgm:presLayoutVars>
          <dgm:hierBranch val="init"/>
        </dgm:presLayoutVars>
      </dgm:prSet>
      <dgm:spPr/>
      <dgm:t>
        <a:bodyPr/>
        <a:lstStyle/>
        <a:p>
          <a:endParaRPr lang="en-IN"/>
        </a:p>
      </dgm:t>
    </dgm:pt>
    <dgm:pt modelId="{1F33F57E-09A4-4BEE-AC32-078740E6BEE9}" type="pres">
      <dgm:prSet presAssocID="{0424D049-70C2-4DBD-A7C9-E59E7EF392AA}" presName="rootComposite3" presStyleCnt="0"/>
      <dgm:spPr/>
      <dgm:t>
        <a:bodyPr/>
        <a:lstStyle/>
        <a:p>
          <a:endParaRPr lang="en-IN"/>
        </a:p>
      </dgm:t>
    </dgm:pt>
    <dgm:pt modelId="{636B82EA-E86C-4EF5-B929-C48305F44395}" type="pres">
      <dgm:prSet presAssocID="{0424D049-70C2-4DBD-A7C9-E59E7EF392AA}" presName="rootText3" presStyleLbl="asst2" presStyleIdx="0" presStyleCnt="1">
        <dgm:presLayoutVars>
          <dgm:chPref val="3"/>
        </dgm:presLayoutVars>
      </dgm:prSet>
      <dgm:spPr/>
      <dgm:t>
        <a:bodyPr/>
        <a:lstStyle/>
        <a:p>
          <a:endParaRPr lang="en-IN"/>
        </a:p>
      </dgm:t>
    </dgm:pt>
    <dgm:pt modelId="{97E19066-68F6-4D1B-ABF1-E84AF25877BC}" type="pres">
      <dgm:prSet presAssocID="{0424D049-70C2-4DBD-A7C9-E59E7EF392AA}" presName="rootConnector3" presStyleLbl="asst2" presStyleIdx="0" presStyleCnt="1"/>
      <dgm:spPr/>
      <dgm:t>
        <a:bodyPr/>
        <a:lstStyle/>
        <a:p>
          <a:endParaRPr lang="en-IN"/>
        </a:p>
      </dgm:t>
    </dgm:pt>
    <dgm:pt modelId="{461DE7BF-1CF2-4A79-AEBD-BD07A7279863}" type="pres">
      <dgm:prSet presAssocID="{0424D049-70C2-4DBD-A7C9-E59E7EF392AA}" presName="hierChild6" presStyleCnt="0"/>
      <dgm:spPr/>
      <dgm:t>
        <a:bodyPr/>
        <a:lstStyle/>
        <a:p>
          <a:endParaRPr lang="en-IN"/>
        </a:p>
      </dgm:t>
    </dgm:pt>
    <dgm:pt modelId="{62CD5E7A-80FC-4361-A03D-DD1A06AF800D}" type="pres">
      <dgm:prSet presAssocID="{0424D049-70C2-4DBD-A7C9-E59E7EF392AA}" presName="hierChild7" presStyleCnt="0"/>
      <dgm:spPr/>
      <dgm:t>
        <a:bodyPr/>
        <a:lstStyle/>
        <a:p>
          <a:endParaRPr lang="en-IN"/>
        </a:p>
      </dgm:t>
    </dgm:pt>
    <dgm:pt modelId="{7D326F5B-F00E-4A9E-A373-02FA6F82FB36}" type="pres">
      <dgm:prSet presAssocID="{C2A9FB0B-CA22-4E96-867B-CE9F26A690C9}" presName="Name37" presStyleLbl="parChTrans1D2" presStyleIdx="1" presStyleCnt="2"/>
      <dgm:spPr/>
      <dgm:t>
        <a:bodyPr/>
        <a:lstStyle/>
        <a:p>
          <a:endParaRPr lang="en-IN"/>
        </a:p>
      </dgm:t>
    </dgm:pt>
    <dgm:pt modelId="{8894E40C-23B3-4F04-94CB-38B7E07ECFCF}" type="pres">
      <dgm:prSet presAssocID="{A303D402-8818-4E57-A8F9-2D3765153F73}" presName="hierRoot2" presStyleCnt="0">
        <dgm:presLayoutVars>
          <dgm:hierBranch val="init"/>
        </dgm:presLayoutVars>
      </dgm:prSet>
      <dgm:spPr/>
      <dgm:t>
        <a:bodyPr/>
        <a:lstStyle/>
        <a:p>
          <a:endParaRPr lang="en-IN"/>
        </a:p>
      </dgm:t>
    </dgm:pt>
    <dgm:pt modelId="{0EBCE30B-CFB8-4C89-88B5-9B7F156E3CA3}" type="pres">
      <dgm:prSet presAssocID="{A303D402-8818-4E57-A8F9-2D3765153F73}" presName="rootComposite" presStyleCnt="0"/>
      <dgm:spPr/>
      <dgm:t>
        <a:bodyPr/>
        <a:lstStyle/>
        <a:p>
          <a:endParaRPr lang="en-IN"/>
        </a:p>
      </dgm:t>
    </dgm:pt>
    <dgm:pt modelId="{E96C52F3-8B7D-4E8C-B452-36BD73530230}" type="pres">
      <dgm:prSet presAssocID="{A303D402-8818-4E57-A8F9-2D3765153F73}" presName="rootText" presStyleLbl="node2" presStyleIdx="1" presStyleCnt="2">
        <dgm:presLayoutVars>
          <dgm:chPref val="3"/>
        </dgm:presLayoutVars>
      </dgm:prSet>
      <dgm:spPr/>
      <dgm:t>
        <a:bodyPr/>
        <a:lstStyle/>
        <a:p>
          <a:endParaRPr lang="en-IN"/>
        </a:p>
      </dgm:t>
    </dgm:pt>
    <dgm:pt modelId="{4246E728-CFE3-4BDD-9AAD-A32B37873480}" type="pres">
      <dgm:prSet presAssocID="{A303D402-8818-4E57-A8F9-2D3765153F73}" presName="rootConnector" presStyleLbl="node2" presStyleIdx="1" presStyleCnt="2"/>
      <dgm:spPr/>
      <dgm:t>
        <a:bodyPr/>
        <a:lstStyle/>
        <a:p>
          <a:endParaRPr lang="en-IN"/>
        </a:p>
      </dgm:t>
    </dgm:pt>
    <dgm:pt modelId="{D4C6FD01-C1E8-45E3-896B-3609121461B7}" type="pres">
      <dgm:prSet presAssocID="{A303D402-8818-4E57-A8F9-2D3765153F73}" presName="hierChild4" presStyleCnt="0"/>
      <dgm:spPr/>
      <dgm:t>
        <a:bodyPr/>
        <a:lstStyle/>
        <a:p>
          <a:endParaRPr lang="en-IN"/>
        </a:p>
      </dgm:t>
    </dgm:pt>
    <dgm:pt modelId="{FB86BCF8-8667-43BC-8493-8F9EC4A0163E}" type="pres">
      <dgm:prSet presAssocID="{A303D402-8818-4E57-A8F9-2D3765153F73}" presName="hierChild5" presStyleCnt="0"/>
      <dgm:spPr/>
      <dgm:t>
        <a:bodyPr/>
        <a:lstStyle/>
        <a:p>
          <a:endParaRPr lang="en-IN"/>
        </a:p>
      </dgm:t>
    </dgm:pt>
    <dgm:pt modelId="{D22E2E03-2FE2-4403-AE16-B9FABA2EF58D}" type="pres">
      <dgm:prSet presAssocID="{EC1BC6C1-2C86-4D53-A3CC-A5781C8B68C3}" presName="hierChild3" presStyleCnt="0"/>
      <dgm:spPr/>
      <dgm:t>
        <a:bodyPr/>
        <a:lstStyle/>
        <a:p>
          <a:endParaRPr lang="en-IN"/>
        </a:p>
      </dgm:t>
    </dgm:pt>
  </dgm:ptLst>
  <dgm:cxnLst>
    <dgm:cxn modelId="{4B4B13D9-4C04-40DA-B568-01F982282570}" type="presOf" srcId="{3253515B-0054-43D2-AAA4-DBF4D75E269E}" destId="{100531CC-1A8E-4AA9-A62B-69C08AA44E6E}" srcOrd="0" destOrd="0" presId="urn:microsoft.com/office/officeart/2005/8/layout/orgChart1"/>
    <dgm:cxn modelId="{2F1E7120-D7DE-4841-BFFF-0A8EAB746A5B}" type="presOf" srcId="{0424D049-70C2-4DBD-A7C9-E59E7EF392AA}" destId="{97E19066-68F6-4D1B-ABF1-E84AF25877BC}" srcOrd="1" destOrd="0" presId="urn:microsoft.com/office/officeart/2005/8/layout/orgChart1"/>
    <dgm:cxn modelId="{BAF925B7-41C3-4DC0-94F5-473E7EB370F6}" type="presOf" srcId="{EC1BC6C1-2C86-4D53-A3CC-A5781C8B68C3}" destId="{2A0AA1A8-73BE-4752-98AC-CE450C324CE4}" srcOrd="0" destOrd="0" presId="urn:microsoft.com/office/officeart/2005/8/layout/orgChart1"/>
    <dgm:cxn modelId="{3A43E629-1D62-46A0-B70B-3C732DCDD7EA}" type="presOf" srcId="{F86BAEC7-8886-4E4F-AFD1-E12A6B2F4AB2}" destId="{D6A9D841-16D9-49DE-AC54-5BD215F8226E}" srcOrd="1" destOrd="0" presId="urn:microsoft.com/office/officeart/2005/8/layout/orgChart1"/>
    <dgm:cxn modelId="{B0BC559A-3220-4F73-B467-A59426CE15AA}" srcId="{EC1BC6C1-2C86-4D53-A3CC-A5781C8B68C3}" destId="{F86BAEC7-8886-4E4F-AFD1-E12A6B2F4AB2}" srcOrd="0" destOrd="0" parTransId="{4B5A09A9-2CBA-473D-9E60-970351D91AEB}" sibTransId="{A2418B5B-F916-43AE-A646-8D9AC90DA687}"/>
    <dgm:cxn modelId="{AB48E2FA-8E10-4B61-9849-BC952434297C}" type="presOf" srcId="{A303D402-8818-4E57-A8F9-2D3765153F73}" destId="{4246E728-CFE3-4BDD-9AAD-A32B37873480}" srcOrd="1" destOrd="0" presId="urn:microsoft.com/office/officeart/2005/8/layout/orgChart1"/>
    <dgm:cxn modelId="{7E528A3B-F152-484D-B586-93CFADB6EE18}" type="presOf" srcId="{0E42C94F-94F2-4DCD-9E41-632C2D1D5508}" destId="{7C2877A9-E649-4BAB-A424-509B67307792}" srcOrd="0" destOrd="0" presId="urn:microsoft.com/office/officeart/2005/8/layout/orgChart1"/>
    <dgm:cxn modelId="{7ADCC026-8A8B-41A3-AB3A-347643987F44}" type="presOf" srcId="{EC1BC6C1-2C86-4D53-A3CC-A5781C8B68C3}" destId="{804844A4-B607-4B7D-AFAE-8499A3500810}" srcOrd="1" destOrd="0" presId="urn:microsoft.com/office/officeart/2005/8/layout/orgChart1"/>
    <dgm:cxn modelId="{CBA2C247-4057-41F1-BDB4-FE570CBA30BA}" type="presOf" srcId="{0424D049-70C2-4DBD-A7C9-E59E7EF392AA}" destId="{636B82EA-E86C-4EF5-B929-C48305F44395}" srcOrd="0" destOrd="0" presId="urn:microsoft.com/office/officeart/2005/8/layout/orgChart1"/>
    <dgm:cxn modelId="{5AE7A8C1-AC93-4DDD-9874-9B92AE2A6B7D}" type="presOf" srcId="{4B5A09A9-2CBA-473D-9E60-970351D91AEB}" destId="{B0DAA225-50D9-4125-9905-E41BC8E29CD5}" srcOrd="0" destOrd="0" presId="urn:microsoft.com/office/officeart/2005/8/layout/orgChart1"/>
    <dgm:cxn modelId="{BB635A05-743D-4198-A5F6-6330ACDE1084}" type="presOf" srcId="{C2A9FB0B-CA22-4E96-867B-CE9F26A690C9}" destId="{7D326F5B-F00E-4A9E-A373-02FA6F82FB36}" srcOrd="0" destOrd="0" presId="urn:microsoft.com/office/officeart/2005/8/layout/orgChart1"/>
    <dgm:cxn modelId="{712F8A86-53A6-4366-9244-EC4E6F7165AD}" srcId="{EC1BC6C1-2C86-4D53-A3CC-A5781C8B68C3}" destId="{A303D402-8818-4E57-A8F9-2D3765153F73}" srcOrd="1" destOrd="0" parTransId="{C2A9FB0B-CA22-4E96-867B-CE9F26A690C9}" sibTransId="{3B741709-27E2-4D5F-88A2-B4D8923024C4}"/>
    <dgm:cxn modelId="{A78E4311-5152-48A4-BF3B-477BDDD14B61}" srcId="{F9CBE8CC-39B2-447A-9911-1E76E98ECC48}" destId="{EC1BC6C1-2C86-4D53-A3CC-A5781C8B68C3}" srcOrd="0" destOrd="0" parTransId="{E08BA1B2-E2D6-43E0-92BD-722223F1187C}" sibTransId="{7FFB9BB6-22D9-4B9C-80BE-2F5CB8FECD3C}"/>
    <dgm:cxn modelId="{14775165-539F-4BB1-AD62-7B13A7013D9A}" type="presOf" srcId="{3253515B-0054-43D2-AAA4-DBF4D75E269E}" destId="{E5247BBA-649D-4CB3-A6C3-0F6B63356C14}" srcOrd="1" destOrd="0" presId="urn:microsoft.com/office/officeart/2005/8/layout/orgChart1"/>
    <dgm:cxn modelId="{E26487B2-A983-46F6-B75E-1CA1C7C72153}" type="presOf" srcId="{F9CBE8CC-39B2-447A-9911-1E76E98ECC48}" destId="{E790A4DE-21E8-4D9E-8F12-56AC23928B40}" srcOrd="0" destOrd="0" presId="urn:microsoft.com/office/officeart/2005/8/layout/orgChart1"/>
    <dgm:cxn modelId="{54771A52-8084-448A-99C4-E9F5421C836C}" srcId="{F86BAEC7-8886-4E4F-AFD1-E12A6B2F4AB2}" destId="{3253515B-0054-43D2-AAA4-DBF4D75E269E}" srcOrd="0" destOrd="0" parTransId="{97357C5A-33E6-4BB6-A145-2DB6D40D0D4F}" sibTransId="{A89427C6-FCEC-44EF-B1FD-FC9A1EBEE91C}"/>
    <dgm:cxn modelId="{C23368DC-4BE4-4D81-98EF-F05627457B13}" type="presOf" srcId="{A303D402-8818-4E57-A8F9-2D3765153F73}" destId="{E96C52F3-8B7D-4E8C-B452-36BD73530230}" srcOrd="0" destOrd="0" presId="urn:microsoft.com/office/officeart/2005/8/layout/orgChart1"/>
    <dgm:cxn modelId="{284D9E1F-4AF4-4CAA-9577-701FBE20CDFB}" type="presOf" srcId="{97357C5A-33E6-4BB6-A145-2DB6D40D0D4F}" destId="{2201FC91-D2FC-4380-80F2-E1590AD76482}" srcOrd="0" destOrd="0" presId="urn:microsoft.com/office/officeart/2005/8/layout/orgChart1"/>
    <dgm:cxn modelId="{8E39BEE0-0ACC-4959-81E7-DA148162513E}" srcId="{F86BAEC7-8886-4E4F-AFD1-E12A6B2F4AB2}" destId="{0424D049-70C2-4DBD-A7C9-E59E7EF392AA}" srcOrd="1" destOrd="0" parTransId="{0E42C94F-94F2-4DCD-9E41-632C2D1D5508}" sibTransId="{D9BE7B79-C63E-4574-86FE-F1E32560E94D}"/>
    <dgm:cxn modelId="{75857B46-5033-46F4-83C4-8B4E23080545}" type="presOf" srcId="{F86BAEC7-8886-4E4F-AFD1-E12A6B2F4AB2}" destId="{7A956C82-C201-45C9-B4F1-06717D49ED4C}" srcOrd="0" destOrd="0" presId="urn:microsoft.com/office/officeart/2005/8/layout/orgChart1"/>
    <dgm:cxn modelId="{537BECC8-18D7-4BB8-902F-40D01A591EFD}" type="presParOf" srcId="{E790A4DE-21E8-4D9E-8F12-56AC23928B40}" destId="{B263F687-924E-4942-A2C6-8C3A28EE3076}" srcOrd="0" destOrd="0" presId="urn:microsoft.com/office/officeart/2005/8/layout/orgChart1"/>
    <dgm:cxn modelId="{FED21E34-BD20-49BA-A7C9-3C6556ADBE18}" type="presParOf" srcId="{B263F687-924E-4942-A2C6-8C3A28EE3076}" destId="{611A1765-343E-489E-A652-4613902B94E8}" srcOrd="0" destOrd="0" presId="urn:microsoft.com/office/officeart/2005/8/layout/orgChart1"/>
    <dgm:cxn modelId="{3E6ED79E-A355-4B1E-94FC-504483F4EC0F}" type="presParOf" srcId="{611A1765-343E-489E-A652-4613902B94E8}" destId="{2A0AA1A8-73BE-4752-98AC-CE450C324CE4}" srcOrd="0" destOrd="0" presId="urn:microsoft.com/office/officeart/2005/8/layout/orgChart1"/>
    <dgm:cxn modelId="{1D887ABD-CD97-4EC8-B6A8-E77E2FD5A33E}" type="presParOf" srcId="{611A1765-343E-489E-A652-4613902B94E8}" destId="{804844A4-B607-4B7D-AFAE-8499A3500810}" srcOrd="1" destOrd="0" presId="urn:microsoft.com/office/officeart/2005/8/layout/orgChart1"/>
    <dgm:cxn modelId="{4D30FCFC-49D1-41F0-AB70-0D09B0E19439}" type="presParOf" srcId="{B263F687-924E-4942-A2C6-8C3A28EE3076}" destId="{60A2EE17-D0AC-407C-86B7-E9F5C2804BC5}" srcOrd="1" destOrd="0" presId="urn:microsoft.com/office/officeart/2005/8/layout/orgChart1"/>
    <dgm:cxn modelId="{3623A3CE-2E3D-425F-B691-22D24670BB0E}" type="presParOf" srcId="{60A2EE17-D0AC-407C-86B7-E9F5C2804BC5}" destId="{B0DAA225-50D9-4125-9905-E41BC8E29CD5}" srcOrd="0" destOrd="0" presId="urn:microsoft.com/office/officeart/2005/8/layout/orgChart1"/>
    <dgm:cxn modelId="{0347C773-7973-4A16-9E10-E2161B638259}" type="presParOf" srcId="{60A2EE17-D0AC-407C-86B7-E9F5C2804BC5}" destId="{046C0206-726A-4985-8721-DB2F44C6EC28}" srcOrd="1" destOrd="0" presId="urn:microsoft.com/office/officeart/2005/8/layout/orgChart1"/>
    <dgm:cxn modelId="{3072C7F7-A9BF-4CB3-A4A2-099B89C0D596}" type="presParOf" srcId="{046C0206-726A-4985-8721-DB2F44C6EC28}" destId="{362987F5-E79A-4D28-9D0F-E86493D3DC5E}" srcOrd="0" destOrd="0" presId="urn:microsoft.com/office/officeart/2005/8/layout/orgChart1"/>
    <dgm:cxn modelId="{27AD547F-21DD-41FB-A535-E027188929B9}" type="presParOf" srcId="{362987F5-E79A-4D28-9D0F-E86493D3DC5E}" destId="{7A956C82-C201-45C9-B4F1-06717D49ED4C}" srcOrd="0" destOrd="0" presId="urn:microsoft.com/office/officeart/2005/8/layout/orgChart1"/>
    <dgm:cxn modelId="{52B96014-B3AE-4A34-B62B-8D6677C054A3}" type="presParOf" srcId="{362987F5-E79A-4D28-9D0F-E86493D3DC5E}" destId="{D6A9D841-16D9-49DE-AC54-5BD215F8226E}" srcOrd="1" destOrd="0" presId="urn:microsoft.com/office/officeart/2005/8/layout/orgChart1"/>
    <dgm:cxn modelId="{DEC569BF-9820-4C92-9A35-D001911F6609}" type="presParOf" srcId="{046C0206-726A-4985-8721-DB2F44C6EC28}" destId="{2789C5F6-D2F5-4E95-9F33-05FCB762BD08}" srcOrd="1" destOrd="0" presId="urn:microsoft.com/office/officeart/2005/8/layout/orgChart1"/>
    <dgm:cxn modelId="{02B78B64-BFA7-4B83-990F-092407D71623}" type="presParOf" srcId="{2789C5F6-D2F5-4E95-9F33-05FCB762BD08}" destId="{2201FC91-D2FC-4380-80F2-E1590AD76482}" srcOrd="0" destOrd="0" presId="urn:microsoft.com/office/officeart/2005/8/layout/orgChart1"/>
    <dgm:cxn modelId="{BFAC5FC1-1ABA-468E-9FA3-A3303E8FEB96}" type="presParOf" srcId="{2789C5F6-D2F5-4E95-9F33-05FCB762BD08}" destId="{D5CB480C-F026-4D02-8497-1EE26396A0B1}" srcOrd="1" destOrd="0" presId="urn:microsoft.com/office/officeart/2005/8/layout/orgChart1"/>
    <dgm:cxn modelId="{C3EBCA67-E204-4A26-A1E4-CE5D37028AD8}" type="presParOf" srcId="{D5CB480C-F026-4D02-8497-1EE26396A0B1}" destId="{B99BB4EA-D528-4566-91F4-E5790D28E233}" srcOrd="0" destOrd="0" presId="urn:microsoft.com/office/officeart/2005/8/layout/orgChart1"/>
    <dgm:cxn modelId="{771F4F10-C12B-4449-BA17-B9A9CCDAD066}" type="presParOf" srcId="{B99BB4EA-D528-4566-91F4-E5790D28E233}" destId="{100531CC-1A8E-4AA9-A62B-69C08AA44E6E}" srcOrd="0" destOrd="0" presId="urn:microsoft.com/office/officeart/2005/8/layout/orgChart1"/>
    <dgm:cxn modelId="{D1767DFA-B633-43DC-851E-7AAA956AB3C8}" type="presParOf" srcId="{B99BB4EA-D528-4566-91F4-E5790D28E233}" destId="{E5247BBA-649D-4CB3-A6C3-0F6B63356C14}" srcOrd="1" destOrd="0" presId="urn:microsoft.com/office/officeart/2005/8/layout/orgChart1"/>
    <dgm:cxn modelId="{14E08F1C-59F5-4385-9CDE-21B63F9A0176}" type="presParOf" srcId="{D5CB480C-F026-4D02-8497-1EE26396A0B1}" destId="{31E72BEF-B033-4430-B304-CEC18A7819AF}" srcOrd="1" destOrd="0" presId="urn:microsoft.com/office/officeart/2005/8/layout/orgChart1"/>
    <dgm:cxn modelId="{5F38772B-5092-485F-9887-AAE354FF5079}" type="presParOf" srcId="{D5CB480C-F026-4D02-8497-1EE26396A0B1}" destId="{EDF81521-7968-4EE2-9D6F-6D0DDB3BBF06}" srcOrd="2" destOrd="0" presId="urn:microsoft.com/office/officeart/2005/8/layout/orgChart1"/>
    <dgm:cxn modelId="{757A1462-51AD-4E55-AB2B-93BF5903895C}" type="presParOf" srcId="{046C0206-726A-4985-8721-DB2F44C6EC28}" destId="{A00204C8-9BC4-4E53-8FBD-E8474FA30F21}" srcOrd="2" destOrd="0" presId="urn:microsoft.com/office/officeart/2005/8/layout/orgChart1"/>
    <dgm:cxn modelId="{35C872EE-7D3F-4EB8-963C-190E09A9CBC4}" type="presParOf" srcId="{A00204C8-9BC4-4E53-8FBD-E8474FA30F21}" destId="{7C2877A9-E649-4BAB-A424-509B67307792}" srcOrd="0" destOrd="0" presId="urn:microsoft.com/office/officeart/2005/8/layout/orgChart1"/>
    <dgm:cxn modelId="{6C2E09CF-6019-4C5F-8F7B-9FA8A26AD82A}" type="presParOf" srcId="{A00204C8-9BC4-4E53-8FBD-E8474FA30F21}" destId="{2F882051-D6BD-4C63-A57C-8FE5B2D3D4BA}" srcOrd="1" destOrd="0" presId="urn:microsoft.com/office/officeart/2005/8/layout/orgChart1"/>
    <dgm:cxn modelId="{1E3BD852-B139-4803-A674-1DA6C0DD101D}" type="presParOf" srcId="{2F882051-D6BD-4C63-A57C-8FE5B2D3D4BA}" destId="{1F33F57E-09A4-4BEE-AC32-078740E6BEE9}" srcOrd="0" destOrd="0" presId="urn:microsoft.com/office/officeart/2005/8/layout/orgChart1"/>
    <dgm:cxn modelId="{F1E35731-594D-43A9-944B-D440FE3C7881}" type="presParOf" srcId="{1F33F57E-09A4-4BEE-AC32-078740E6BEE9}" destId="{636B82EA-E86C-4EF5-B929-C48305F44395}" srcOrd="0" destOrd="0" presId="urn:microsoft.com/office/officeart/2005/8/layout/orgChart1"/>
    <dgm:cxn modelId="{0ECDE0F7-ABA9-4D69-9B4A-B11E244023F1}" type="presParOf" srcId="{1F33F57E-09A4-4BEE-AC32-078740E6BEE9}" destId="{97E19066-68F6-4D1B-ABF1-E84AF25877BC}" srcOrd="1" destOrd="0" presId="urn:microsoft.com/office/officeart/2005/8/layout/orgChart1"/>
    <dgm:cxn modelId="{35261DCB-E872-45E9-8A02-16011B65E1DE}" type="presParOf" srcId="{2F882051-D6BD-4C63-A57C-8FE5B2D3D4BA}" destId="{461DE7BF-1CF2-4A79-AEBD-BD07A7279863}" srcOrd="1" destOrd="0" presId="urn:microsoft.com/office/officeart/2005/8/layout/orgChart1"/>
    <dgm:cxn modelId="{A15E1387-5573-40BF-A04D-A534283B1DB1}" type="presParOf" srcId="{2F882051-D6BD-4C63-A57C-8FE5B2D3D4BA}" destId="{62CD5E7A-80FC-4361-A03D-DD1A06AF800D}" srcOrd="2" destOrd="0" presId="urn:microsoft.com/office/officeart/2005/8/layout/orgChart1"/>
    <dgm:cxn modelId="{8D2F035F-62AC-49D6-841F-2330655A89A7}" type="presParOf" srcId="{60A2EE17-D0AC-407C-86B7-E9F5C2804BC5}" destId="{7D326F5B-F00E-4A9E-A373-02FA6F82FB36}" srcOrd="2" destOrd="0" presId="urn:microsoft.com/office/officeart/2005/8/layout/orgChart1"/>
    <dgm:cxn modelId="{1A668D2D-4A2D-49FD-A105-F72B3F5BE21E}" type="presParOf" srcId="{60A2EE17-D0AC-407C-86B7-E9F5C2804BC5}" destId="{8894E40C-23B3-4F04-94CB-38B7E07ECFCF}" srcOrd="3" destOrd="0" presId="urn:microsoft.com/office/officeart/2005/8/layout/orgChart1"/>
    <dgm:cxn modelId="{97E7E5F5-D44F-4517-94C3-2BB7288984FC}" type="presParOf" srcId="{8894E40C-23B3-4F04-94CB-38B7E07ECFCF}" destId="{0EBCE30B-CFB8-4C89-88B5-9B7F156E3CA3}" srcOrd="0" destOrd="0" presId="urn:microsoft.com/office/officeart/2005/8/layout/orgChart1"/>
    <dgm:cxn modelId="{DA3293F7-ACB7-44E3-AAF9-2854B85D4B89}" type="presParOf" srcId="{0EBCE30B-CFB8-4C89-88B5-9B7F156E3CA3}" destId="{E96C52F3-8B7D-4E8C-B452-36BD73530230}" srcOrd="0" destOrd="0" presId="urn:microsoft.com/office/officeart/2005/8/layout/orgChart1"/>
    <dgm:cxn modelId="{321FD980-291B-4888-A3CB-BC3C0D886FC2}" type="presParOf" srcId="{0EBCE30B-CFB8-4C89-88B5-9B7F156E3CA3}" destId="{4246E728-CFE3-4BDD-9AAD-A32B37873480}" srcOrd="1" destOrd="0" presId="urn:microsoft.com/office/officeart/2005/8/layout/orgChart1"/>
    <dgm:cxn modelId="{180EAB0A-7882-4AE7-ACE7-E2CDC43F74F7}" type="presParOf" srcId="{8894E40C-23B3-4F04-94CB-38B7E07ECFCF}" destId="{D4C6FD01-C1E8-45E3-896B-3609121461B7}" srcOrd="1" destOrd="0" presId="urn:microsoft.com/office/officeart/2005/8/layout/orgChart1"/>
    <dgm:cxn modelId="{A687219B-0015-42C2-8FBC-D2DDC845A07F}" type="presParOf" srcId="{8894E40C-23B3-4F04-94CB-38B7E07ECFCF}" destId="{FB86BCF8-8667-43BC-8493-8F9EC4A0163E}" srcOrd="2" destOrd="0" presId="urn:microsoft.com/office/officeart/2005/8/layout/orgChart1"/>
    <dgm:cxn modelId="{00E416A7-E35F-4CA6-A557-1BFC2A0E11CC}" type="presParOf" srcId="{B263F687-924E-4942-A2C6-8C3A28EE3076}" destId="{D22E2E03-2FE2-4403-AE16-B9FABA2EF58D}" srcOrd="2" destOrd="0" presId="urn:microsoft.com/office/officeart/2005/8/layout/orgChart1"/>
  </dgm:cxnLst>
  <dgm:bg/>
  <dgm:whole/>
</dgm:dataModel>
</file>

<file path=ppt/diagrams/data11.xml><?xml version="1.0" encoding="utf-8"?>
<dgm:dataModel xmlns:dgm="http://schemas.openxmlformats.org/drawingml/2006/diagram" xmlns:a="http://schemas.openxmlformats.org/drawingml/2006/main">
  <dgm:ptLst>
    <dgm:pt modelId="{6D784B4D-41DE-4772-B2CA-FB53CD774BFB}" type="doc">
      <dgm:prSet loTypeId="urn:microsoft.com/office/officeart/2005/8/layout/hList1" loCatId="list" qsTypeId="urn:microsoft.com/office/officeart/2005/8/quickstyle/3d2" qsCatId="3D" csTypeId="urn:microsoft.com/office/officeart/2005/8/colors/colorful1" csCatId="colorful" phldr="1"/>
      <dgm:spPr/>
      <dgm:t>
        <a:bodyPr/>
        <a:lstStyle/>
        <a:p>
          <a:endParaRPr lang="en-IN"/>
        </a:p>
      </dgm:t>
    </dgm:pt>
    <dgm:pt modelId="{F97BF63E-42E4-4940-BC53-196D42963F88}">
      <dgm:prSet phldrT="[Text]"/>
      <dgm:spPr/>
      <dgm:t>
        <a:bodyPr/>
        <a:lstStyle/>
        <a:p>
          <a:r>
            <a:rPr lang="en-US" dirty="0" smtClean="0"/>
            <a:t> Components</a:t>
          </a:r>
          <a:endParaRPr lang="en-IN" dirty="0"/>
        </a:p>
      </dgm:t>
    </dgm:pt>
    <dgm:pt modelId="{62517CB9-BC1F-4310-8D96-8697197A1068}" type="parTrans" cxnId="{56F0A41A-E028-41E8-9941-EE35588971E0}">
      <dgm:prSet/>
      <dgm:spPr/>
      <dgm:t>
        <a:bodyPr/>
        <a:lstStyle/>
        <a:p>
          <a:endParaRPr lang="en-IN"/>
        </a:p>
      </dgm:t>
    </dgm:pt>
    <dgm:pt modelId="{426BC2F8-4B0B-47EA-A158-AEFEC46AEE64}" type="sibTrans" cxnId="{56F0A41A-E028-41E8-9941-EE35588971E0}">
      <dgm:prSet/>
      <dgm:spPr/>
      <dgm:t>
        <a:bodyPr/>
        <a:lstStyle/>
        <a:p>
          <a:endParaRPr lang="en-IN"/>
        </a:p>
      </dgm:t>
    </dgm:pt>
    <dgm:pt modelId="{CDF5ADE6-6A62-44B6-81B2-826DDE60206A}">
      <dgm:prSet phldrT="[Text]"/>
      <dgm:spPr/>
      <dgm:t>
        <a:bodyPr/>
        <a:lstStyle/>
        <a:p>
          <a:r>
            <a:rPr lang="en-US" dirty="0" smtClean="0"/>
            <a:t>Liquidity Risk</a:t>
          </a:r>
          <a:endParaRPr lang="en-IN" dirty="0"/>
        </a:p>
      </dgm:t>
    </dgm:pt>
    <dgm:pt modelId="{98AE8BE1-5450-4874-BEEE-7FC805D6FBA3}" type="parTrans" cxnId="{45D5D25E-EC5C-4A84-B25E-66169509AF6F}">
      <dgm:prSet/>
      <dgm:spPr/>
      <dgm:t>
        <a:bodyPr/>
        <a:lstStyle/>
        <a:p>
          <a:endParaRPr lang="en-IN"/>
        </a:p>
      </dgm:t>
    </dgm:pt>
    <dgm:pt modelId="{B1DE3608-1138-4526-A86D-E1EA6D6600C9}" type="sibTrans" cxnId="{45D5D25E-EC5C-4A84-B25E-66169509AF6F}">
      <dgm:prSet/>
      <dgm:spPr/>
      <dgm:t>
        <a:bodyPr/>
        <a:lstStyle/>
        <a:p>
          <a:endParaRPr lang="en-IN"/>
        </a:p>
      </dgm:t>
    </dgm:pt>
    <dgm:pt modelId="{E3151797-F39B-4695-87DD-49362F3ACA89}">
      <dgm:prSet phldrT="[Text]"/>
      <dgm:spPr/>
      <dgm:t>
        <a:bodyPr/>
        <a:lstStyle/>
        <a:p>
          <a:r>
            <a:rPr lang="en-US" dirty="0" smtClean="0"/>
            <a:t>Exchange Rate Risk</a:t>
          </a:r>
          <a:endParaRPr lang="en-IN" dirty="0"/>
        </a:p>
      </dgm:t>
    </dgm:pt>
    <dgm:pt modelId="{E1CC1405-3E7C-4218-8AC2-53738499420C}" type="parTrans" cxnId="{A5A83B3F-2765-4D92-BB06-74D1C72A79E2}">
      <dgm:prSet/>
      <dgm:spPr/>
    </dgm:pt>
    <dgm:pt modelId="{1E485B9A-519F-4C93-A1E1-044D344D66C6}" type="sibTrans" cxnId="{A5A83B3F-2765-4D92-BB06-74D1C72A79E2}">
      <dgm:prSet/>
      <dgm:spPr/>
    </dgm:pt>
    <dgm:pt modelId="{559119F9-F28D-4943-BBBC-EC82D1FEF3E3}">
      <dgm:prSet phldrT="[Text]"/>
      <dgm:spPr/>
      <dgm:t>
        <a:bodyPr/>
        <a:lstStyle/>
        <a:p>
          <a:r>
            <a:rPr lang="en-US" dirty="0" smtClean="0"/>
            <a:t>Equity/commodity Price Risk</a:t>
          </a:r>
          <a:endParaRPr lang="en-IN" dirty="0"/>
        </a:p>
      </dgm:t>
    </dgm:pt>
    <dgm:pt modelId="{004593C6-F72B-4E92-8254-D267542FB148}" type="parTrans" cxnId="{281F6663-3CB1-455F-B535-859127927734}">
      <dgm:prSet/>
      <dgm:spPr/>
    </dgm:pt>
    <dgm:pt modelId="{97F0E626-5F2C-4B88-82A6-B0B2B634376B}" type="sibTrans" cxnId="{281F6663-3CB1-455F-B535-859127927734}">
      <dgm:prSet/>
      <dgm:spPr/>
    </dgm:pt>
    <dgm:pt modelId="{A76008E3-BAE1-4591-ACEF-E253AF06B585}">
      <dgm:prSet phldrT="[Text]"/>
      <dgm:spPr/>
      <dgm:t>
        <a:bodyPr/>
        <a:lstStyle/>
        <a:p>
          <a:r>
            <a:rPr lang="en-US" dirty="0" smtClean="0"/>
            <a:t>Interest Rate Risk</a:t>
          </a:r>
          <a:endParaRPr lang="en-IN" dirty="0"/>
        </a:p>
      </dgm:t>
    </dgm:pt>
    <dgm:pt modelId="{F688DF88-0688-4404-8748-E1BD8B7798BF}" type="parTrans" cxnId="{47E36DC9-B211-42B8-B5E1-CB52E3A2FCB2}">
      <dgm:prSet/>
      <dgm:spPr/>
    </dgm:pt>
    <dgm:pt modelId="{57EBF7EC-C05D-48B1-9531-12C733B71FE8}" type="sibTrans" cxnId="{47E36DC9-B211-42B8-B5E1-CB52E3A2FCB2}">
      <dgm:prSet/>
      <dgm:spPr/>
    </dgm:pt>
    <dgm:pt modelId="{AAF98523-2F7C-4051-B3E7-3A0D1162282B}" type="pres">
      <dgm:prSet presAssocID="{6D784B4D-41DE-4772-B2CA-FB53CD774BFB}" presName="Name0" presStyleCnt="0">
        <dgm:presLayoutVars>
          <dgm:dir/>
          <dgm:animLvl val="lvl"/>
          <dgm:resizeHandles val="exact"/>
        </dgm:presLayoutVars>
      </dgm:prSet>
      <dgm:spPr/>
      <dgm:t>
        <a:bodyPr/>
        <a:lstStyle/>
        <a:p>
          <a:endParaRPr lang="en-IN"/>
        </a:p>
      </dgm:t>
    </dgm:pt>
    <dgm:pt modelId="{861E8BDF-2DAE-4BF0-8BE7-F40CBC9DC0A3}" type="pres">
      <dgm:prSet presAssocID="{F97BF63E-42E4-4940-BC53-196D42963F88}" presName="composite" presStyleCnt="0"/>
      <dgm:spPr/>
      <dgm:t>
        <a:bodyPr/>
        <a:lstStyle/>
        <a:p>
          <a:endParaRPr lang="en-IN"/>
        </a:p>
      </dgm:t>
    </dgm:pt>
    <dgm:pt modelId="{5E0A0D3D-3486-4EFD-8DF1-7F3842BA5187}" type="pres">
      <dgm:prSet presAssocID="{F97BF63E-42E4-4940-BC53-196D42963F88}" presName="parTx" presStyleLbl="alignNode1" presStyleIdx="0" presStyleCnt="1">
        <dgm:presLayoutVars>
          <dgm:chMax val="0"/>
          <dgm:chPref val="0"/>
          <dgm:bulletEnabled val="1"/>
        </dgm:presLayoutVars>
      </dgm:prSet>
      <dgm:spPr/>
      <dgm:t>
        <a:bodyPr/>
        <a:lstStyle/>
        <a:p>
          <a:endParaRPr lang="en-IN"/>
        </a:p>
      </dgm:t>
    </dgm:pt>
    <dgm:pt modelId="{5A93FF4D-52A2-4D72-AAB1-5D953FCDB8A5}" type="pres">
      <dgm:prSet presAssocID="{F97BF63E-42E4-4940-BC53-196D42963F88}" presName="desTx" presStyleLbl="alignAccFollowNode1" presStyleIdx="0" presStyleCnt="1">
        <dgm:presLayoutVars>
          <dgm:bulletEnabled val="1"/>
        </dgm:presLayoutVars>
      </dgm:prSet>
      <dgm:spPr/>
      <dgm:t>
        <a:bodyPr/>
        <a:lstStyle/>
        <a:p>
          <a:endParaRPr lang="en-IN"/>
        </a:p>
      </dgm:t>
    </dgm:pt>
  </dgm:ptLst>
  <dgm:cxnLst>
    <dgm:cxn modelId="{714E3475-4CCD-42CC-A978-7C2D2E5A9A0C}" type="presOf" srcId="{559119F9-F28D-4943-BBBC-EC82D1FEF3E3}" destId="{5A93FF4D-52A2-4D72-AAB1-5D953FCDB8A5}" srcOrd="0" destOrd="2" presId="urn:microsoft.com/office/officeart/2005/8/layout/hList1"/>
    <dgm:cxn modelId="{47E36DC9-B211-42B8-B5E1-CB52E3A2FCB2}" srcId="{F97BF63E-42E4-4940-BC53-196D42963F88}" destId="{A76008E3-BAE1-4591-ACEF-E253AF06B585}" srcOrd="3" destOrd="0" parTransId="{F688DF88-0688-4404-8748-E1BD8B7798BF}" sibTransId="{57EBF7EC-C05D-48B1-9531-12C733B71FE8}"/>
    <dgm:cxn modelId="{580EDEF1-6225-44A7-B992-7EA2C7E0F1B4}" type="presOf" srcId="{E3151797-F39B-4695-87DD-49362F3ACA89}" destId="{5A93FF4D-52A2-4D72-AAB1-5D953FCDB8A5}" srcOrd="0" destOrd="1" presId="urn:microsoft.com/office/officeart/2005/8/layout/hList1"/>
    <dgm:cxn modelId="{56F0A41A-E028-41E8-9941-EE35588971E0}" srcId="{6D784B4D-41DE-4772-B2CA-FB53CD774BFB}" destId="{F97BF63E-42E4-4940-BC53-196D42963F88}" srcOrd="0" destOrd="0" parTransId="{62517CB9-BC1F-4310-8D96-8697197A1068}" sibTransId="{426BC2F8-4B0B-47EA-A158-AEFEC46AEE64}"/>
    <dgm:cxn modelId="{26E6951F-D34E-493B-8753-AAAFDCD20A22}" type="presOf" srcId="{CDF5ADE6-6A62-44B6-81B2-826DDE60206A}" destId="{5A93FF4D-52A2-4D72-AAB1-5D953FCDB8A5}" srcOrd="0" destOrd="0" presId="urn:microsoft.com/office/officeart/2005/8/layout/hList1"/>
    <dgm:cxn modelId="{7B69AFD4-86A3-4590-94F9-3538BDDA6E0C}" type="presOf" srcId="{6D784B4D-41DE-4772-B2CA-FB53CD774BFB}" destId="{AAF98523-2F7C-4051-B3E7-3A0D1162282B}" srcOrd="0" destOrd="0" presId="urn:microsoft.com/office/officeart/2005/8/layout/hList1"/>
    <dgm:cxn modelId="{07579B1B-C4F3-459E-910A-D80233D1B59E}" type="presOf" srcId="{F97BF63E-42E4-4940-BC53-196D42963F88}" destId="{5E0A0D3D-3486-4EFD-8DF1-7F3842BA5187}" srcOrd="0" destOrd="0" presId="urn:microsoft.com/office/officeart/2005/8/layout/hList1"/>
    <dgm:cxn modelId="{281F6663-3CB1-455F-B535-859127927734}" srcId="{F97BF63E-42E4-4940-BC53-196D42963F88}" destId="{559119F9-F28D-4943-BBBC-EC82D1FEF3E3}" srcOrd="2" destOrd="0" parTransId="{004593C6-F72B-4E92-8254-D267542FB148}" sibTransId="{97F0E626-5F2C-4B88-82A6-B0B2B634376B}"/>
    <dgm:cxn modelId="{59D960CC-F327-4346-9364-A8311C058342}" type="presOf" srcId="{A76008E3-BAE1-4591-ACEF-E253AF06B585}" destId="{5A93FF4D-52A2-4D72-AAB1-5D953FCDB8A5}" srcOrd="0" destOrd="3" presId="urn:microsoft.com/office/officeart/2005/8/layout/hList1"/>
    <dgm:cxn modelId="{45D5D25E-EC5C-4A84-B25E-66169509AF6F}" srcId="{F97BF63E-42E4-4940-BC53-196D42963F88}" destId="{CDF5ADE6-6A62-44B6-81B2-826DDE60206A}" srcOrd="0" destOrd="0" parTransId="{98AE8BE1-5450-4874-BEEE-7FC805D6FBA3}" sibTransId="{B1DE3608-1138-4526-A86D-E1EA6D6600C9}"/>
    <dgm:cxn modelId="{A5A83B3F-2765-4D92-BB06-74D1C72A79E2}" srcId="{F97BF63E-42E4-4940-BC53-196D42963F88}" destId="{E3151797-F39B-4695-87DD-49362F3ACA89}" srcOrd="1" destOrd="0" parTransId="{E1CC1405-3E7C-4218-8AC2-53738499420C}" sibTransId="{1E485B9A-519F-4C93-A1E1-044D344D66C6}"/>
    <dgm:cxn modelId="{C0BEEE92-F39D-4DBD-B988-5E536767DD51}" type="presParOf" srcId="{AAF98523-2F7C-4051-B3E7-3A0D1162282B}" destId="{861E8BDF-2DAE-4BF0-8BE7-F40CBC9DC0A3}" srcOrd="0" destOrd="0" presId="urn:microsoft.com/office/officeart/2005/8/layout/hList1"/>
    <dgm:cxn modelId="{60650395-F7C8-4E73-94C2-3138A8DCB582}" type="presParOf" srcId="{861E8BDF-2DAE-4BF0-8BE7-F40CBC9DC0A3}" destId="{5E0A0D3D-3486-4EFD-8DF1-7F3842BA5187}" srcOrd="0" destOrd="0" presId="urn:microsoft.com/office/officeart/2005/8/layout/hList1"/>
    <dgm:cxn modelId="{1F5A3A92-BBD8-4306-A0A7-1FE57A71857B}" type="presParOf" srcId="{861E8BDF-2DAE-4BF0-8BE7-F40CBC9DC0A3}" destId="{5A93FF4D-52A2-4D72-AAB1-5D953FCDB8A5}" srcOrd="1" destOrd="0" presId="urn:microsoft.com/office/officeart/2005/8/layout/hList1"/>
  </dgm:cxnLst>
  <dgm:bg/>
  <dgm:whole/>
</dgm:dataModel>
</file>

<file path=ppt/diagrams/data12.xml><?xml version="1.0" encoding="utf-8"?>
<dgm:dataModel xmlns:dgm="http://schemas.openxmlformats.org/drawingml/2006/diagram" xmlns:a="http://schemas.openxmlformats.org/drawingml/2006/main">
  <dgm:ptLst>
    <dgm:pt modelId="{CE962EFE-70B7-45AE-8B3A-24F5A9021F00}" type="doc">
      <dgm:prSet loTypeId="urn:microsoft.com/office/officeart/2005/8/layout/orgChart1" loCatId="hierarchy" qsTypeId="urn:microsoft.com/office/officeart/2005/8/quickstyle/3d2" qsCatId="3D" csTypeId="urn:microsoft.com/office/officeart/2005/8/colors/colorful3" csCatId="colorful" phldr="1"/>
      <dgm:spPr/>
      <dgm:t>
        <a:bodyPr/>
        <a:lstStyle/>
        <a:p>
          <a:endParaRPr lang="en-IN"/>
        </a:p>
      </dgm:t>
    </dgm:pt>
    <dgm:pt modelId="{0BB6BFFE-4840-472B-8766-4DEF62A3B871}">
      <dgm:prSet phldrT="[Text]" custT="1"/>
      <dgm:spPr/>
      <dgm:t>
        <a:bodyPr/>
        <a:lstStyle/>
        <a:p>
          <a:r>
            <a:rPr lang="en-US" sz="2200" dirty="0" smtClean="0"/>
            <a:t>Operational</a:t>
          </a:r>
          <a:r>
            <a:rPr lang="en-US" sz="2000" dirty="0" smtClean="0"/>
            <a:t> </a:t>
          </a:r>
          <a:r>
            <a:rPr lang="en-US" sz="2200" dirty="0" smtClean="0"/>
            <a:t>Risk</a:t>
          </a:r>
          <a:endParaRPr lang="en-IN" sz="2200" dirty="0"/>
        </a:p>
      </dgm:t>
    </dgm:pt>
    <dgm:pt modelId="{4E40587F-9E0B-4355-A5C3-5B89E375C250}" type="parTrans" cxnId="{B033AFF8-EB65-48C8-A6B8-63C2486B485F}">
      <dgm:prSet/>
      <dgm:spPr/>
      <dgm:t>
        <a:bodyPr/>
        <a:lstStyle/>
        <a:p>
          <a:endParaRPr lang="en-IN"/>
        </a:p>
      </dgm:t>
    </dgm:pt>
    <dgm:pt modelId="{4651E586-DC23-4E81-B960-1375CF58366D}" type="sibTrans" cxnId="{B033AFF8-EB65-48C8-A6B8-63C2486B485F}">
      <dgm:prSet/>
      <dgm:spPr/>
      <dgm:t>
        <a:bodyPr/>
        <a:lstStyle/>
        <a:p>
          <a:endParaRPr lang="en-IN"/>
        </a:p>
      </dgm:t>
    </dgm:pt>
    <dgm:pt modelId="{98289B3E-64DD-428C-B2F5-6B39D9A2108B}">
      <dgm:prSet phldrT="[Text]" custT="1"/>
      <dgm:spPr/>
      <dgm:t>
        <a:bodyPr/>
        <a:lstStyle/>
        <a:p>
          <a:r>
            <a:rPr lang="en-US" sz="2200" dirty="0" smtClean="0"/>
            <a:t>Basic Indicator Approach</a:t>
          </a:r>
          <a:endParaRPr lang="en-IN" sz="2200" dirty="0"/>
        </a:p>
      </dgm:t>
    </dgm:pt>
    <dgm:pt modelId="{944F9883-86D9-4895-8007-C593AF63591D}" type="parTrans" cxnId="{67E785F5-9209-43BB-B557-E3530DE460ED}">
      <dgm:prSet/>
      <dgm:spPr/>
      <dgm:t>
        <a:bodyPr/>
        <a:lstStyle/>
        <a:p>
          <a:endParaRPr lang="en-IN"/>
        </a:p>
      </dgm:t>
    </dgm:pt>
    <dgm:pt modelId="{6BB5A4EA-3583-4A75-BA46-B08D9A5E3661}" type="sibTrans" cxnId="{67E785F5-9209-43BB-B557-E3530DE460ED}">
      <dgm:prSet/>
      <dgm:spPr/>
      <dgm:t>
        <a:bodyPr/>
        <a:lstStyle/>
        <a:p>
          <a:endParaRPr lang="en-IN"/>
        </a:p>
      </dgm:t>
    </dgm:pt>
    <dgm:pt modelId="{08B6AFC7-C6E0-431A-9EDB-F0AEDC5841A2}">
      <dgm:prSet phldrT="[Text]" custT="1"/>
      <dgm:spPr/>
      <dgm:t>
        <a:bodyPr/>
        <a:lstStyle/>
        <a:p>
          <a:r>
            <a:rPr lang="en-US" sz="2200" dirty="0" smtClean="0"/>
            <a:t>Standardized Approach</a:t>
          </a:r>
          <a:endParaRPr lang="en-IN" sz="2200" dirty="0"/>
        </a:p>
      </dgm:t>
    </dgm:pt>
    <dgm:pt modelId="{B9DAFD1E-D385-47C9-ADF3-CB3A8A098099}" type="parTrans" cxnId="{5B57A973-183A-4BA4-8386-146D2A5BBD3A}">
      <dgm:prSet/>
      <dgm:spPr/>
      <dgm:t>
        <a:bodyPr/>
        <a:lstStyle/>
        <a:p>
          <a:endParaRPr lang="en-IN"/>
        </a:p>
      </dgm:t>
    </dgm:pt>
    <dgm:pt modelId="{59E35C38-F30A-4B9A-89E8-43E690D77D74}" type="sibTrans" cxnId="{5B57A973-183A-4BA4-8386-146D2A5BBD3A}">
      <dgm:prSet/>
      <dgm:spPr/>
      <dgm:t>
        <a:bodyPr/>
        <a:lstStyle/>
        <a:p>
          <a:endParaRPr lang="en-IN"/>
        </a:p>
      </dgm:t>
    </dgm:pt>
    <dgm:pt modelId="{0EB5B10D-426D-4524-B100-1310033CE703}">
      <dgm:prSet phldrT="[Text]" custT="1"/>
      <dgm:spPr/>
      <dgm:t>
        <a:bodyPr/>
        <a:lstStyle/>
        <a:p>
          <a:r>
            <a:rPr lang="en-US" sz="2200" dirty="0" smtClean="0"/>
            <a:t>Advance Measurement Approach</a:t>
          </a:r>
          <a:endParaRPr lang="en-IN" sz="2200" dirty="0"/>
        </a:p>
      </dgm:t>
    </dgm:pt>
    <dgm:pt modelId="{74BF1183-F32E-4A9D-A38A-735E1FA2190C}" type="parTrans" cxnId="{9E08E9AA-DBDD-462F-B1A3-A3D835B20776}">
      <dgm:prSet/>
      <dgm:spPr/>
      <dgm:t>
        <a:bodyPr/>
        <a:lstStyle/>
        <a:p>
          <a:endParaRPr lang="en-IN"/>
        </a:p>
      </dgm:t>
    </dgm:pt>
    <dgm:pt modelId="{71B8D1A4-8C51-4852-96D5-FA2A8F2D65B5}" type="sibTrans" cxnId="{9E08E9AA-DBDD-462F-B1A3-A3D835B20776}">
      <dgm:prSet/>
      <dgm:spPr/>
      <dgm:t>
        <a:bodyPr/>
        <a:lstStyle/>
        <a:p>
          <a:endParaRPr lang="en-IN"/>
        </a:p>
      </dgm:t>
    </dgm:pt>
    <dgm:pt modelId="{E8F074D2-D65D-4E40-94C1-C4AC5B4F9E8E}" type="pres">
      <dgm:prSet presAssocID="{CE962EFE-70B7-45AE-8B3A-24F5A9021F00}" presName="hierChild1" presStyleCnt="0">
        <dgm:presLayoutVars>
          <dgm:orgChart val="1"/>
          <dgm:chPref val="1"/>
          <dgm:dir/>
          <dgm:animOne val="branch"/>
          <dgm:animLvl val="lvl"/>
          <dgm:resizeHandles/>
        </dgm:presLayoutVars>
      </dgm:prSet>
      <dgm:spPr/>
      <dgm:t>
        <a:bodyPr/>
        <a:lstStyle/>
        <a:p>
          <a:endParaRPr lang="en-IN"/>
        </a:p>
      </dgm:t>
    </dgm:pt>
    <dgm:pt modelId="{01C7433F-482B-46F1-9742-A0AAD79509BF}" type="pres">
      <dgm:prSet presAssocID="{0BB6BFFE-4840-472B-8766-4DEF62A3B871}" presName="hierRoot1" presStyleCnt="0">
        <dgm:presLayoutVars>
          <dgm:hierBranch val="init"/>
        </dgm:presLayoutVars>
      </dgm:prSet>
      <dgm:spPr/>
      <dgm:t>
        <a:bodyPr/>
        <a:lstStyle/>
        <a:p>
          <a:endParaRPr lang="en-IN"/>
        </a:p>
      </dgm:t>
    </dgm:pt>
    <dgm:pt modelId="{4C350D79-4993-40DF-952C-265ACA219491}" type="pres">
      <dgm:prSet presAssocID="{0BB6BFFE-4840-472B-8766-4DEF62A3B871}" presName="rootComposite1" presStyleCnt="0"/>
      <dgm:spPr/>
      <dgm:t>
        <a:bodyPr/>
        <a:lstStyle/>
        <a:p>
          <a:endParaRPr lang="en-IN"/>
        </a:p>
      </dgm:t>
    </dgm:pt>
    <dgm:pt modelId="{109F39FA-399D-43D8-8CB1-4656258C0B5C}" type="pres">
      <dgm:prSet presAssocID="{0BB6BFFE-4840-472B-8766-4DEF62A3B871}" presName="rootText1" presStyleLbl="node0" presStyleIdx="0" presStyleCnt="1">
        <dgm:presLayoutVars>
          <dgm:chPref val="3"/>
        </dgm:presLayoutVars>
      </dgm:prSet>
      <dgm:spPr/>
      <dgm:t>
        <a:bodyPr/>
        <a:lstStyle/>
        <a:p>
          <a:endParaRPr lang="en-IN"/>
        </a:p>
      </dgm:t>
    </dgm:pt>
    <dgm:pt modelId="{5302DA5E-087E-46BB-84E5-7E8563C370EF}" type="pres">
      <dgm:prSet presAssocID="{0BB6BFFE-4840-472B-8766-4DEF62A3B871}" presName="rootConnector1" presStyleLbl="node1" presStyleIdx="0" presStyleCnt="0"/>
      <dgm:spPr/>
      <dgm:t>
        <a:bodyPr/>
        <a:lstStyle/>
        <a:p>
          <a:endParaRPr lang="en-IN"/>
        </a:p>
      </dgm:t>
    </dgm:pt>
    <dgm:pt modelId="{05EB4511-C13F-4343-8740-CCD9BBE2EF77}" type="pres">
      <dgm:prSet presAssocID="{0BB6BFFE-4840-472B-8766-4DEF62A3B871}" presName="hierChild2" presStyleCnt="0"/>
      <dgm:spPr/>
      <dgm:t>
        <a:bodyPr/>
        <a:lstStyle/>
        <a:p>
          <a:endParaRPr lang="en-IN"/>
        </a:p>
      </dgm:t>
    </dgm:pt>
    <dgm:pt modelId="{7D3696E8-C271-40F5-B1C4-6567DD12620A}" type="pres">
      <dgm:prSet presAssocID="{944F9883-86D9-4895-8007-C593AF63591D}" presName="Name37" presStyleLbl="parChTrans1D2" presStyleIdx="0" presStyleCnt="3"/>
      <dgm:spPr/>
      <dgm:t>
        <a:bodyPr/>
        <a:lstStyle/>
        <a:p>
          <a:endParaRPr lang="en-IN"/>
        </a:p>
      </dgm:t>
    </dgm:pt>
    <dgm:pt modelId="{482B27EA-C935-41F8-AB27-42AAAEF76141}" type="pres">
      <dgm:prSet presAssocID="{98289B3E-64DD-428C-B2F5-6B39D9A2108B}" presName="hierRoot2" presStyleCnt="0">
        <dgm:presLayoutVars>
          <dgm:hierBranch val="init"/>
        </dgm:presLayoutVars>
      </dgm:prSet>
      <dgm:spPr/>
      <dgm:t>
        <a:bodyPr/>
        <a:lstStyle/>
        <a:p>
          <a:endParaRPr lang="en-IN"/>
        </a:p>
      </dgm:t>
    </dgm:pt>
    <dgm:pt modelId="{723F2A26-6A26-45EF-AD2A-DD09F75F7ACF}" type="pres">
      <dgm:prSet presAssocID="{98289B3E-64DD-428C-B2F5-6B39D9A2108B}" presName="rootComposite" presStyleCnt="0"/>
      <dgm:spPr/>
      <dgm:t>
        <a:bodyPr/>
        <a:lstStyle/>
        <a:p>
          <a:endParaRPr lang="en-IN"/>
        </a:p>
      </dgm:t>
    </dgm:pt>
    <dgm:pt modelId="{1E35DB7C-FF2C-46EA-AD86-2AAB4D21D9AD}" type="pres">
      <dgm:prSet presAssocID="{98289B3E-64DD-428C-B2F5-6B39D9A2108B}" presName="rootText" presStyleLbl="node2" presStyleIdx="0" presStyleCnt="3">
        <dgm:presLayoutVars>
          <dgm:chPref val="3"/>
        </dgm:presLayoutVars>
      </dgm:prSet>
      <dgm:spPr/>
      <dgm:t>
        <a:bodyPr/>
        <a:lstStyle/>
        <a:p>
          <a:endParaRPr lang="en-IN"/>
        </a:p>
      </dgm:t>
    </dgm:pt>
    <dgm:pt modelId="{BA28FAFA-902B-4FA6-BB03-3609BAD233A6}" type="pres">
      <dgm:prSet presAssocID="{98289B3E-64DD-428C-B2F5-6B39D9A2108B}" presName="rootConnector" presStyleLbl="node2" presStyleIdx="0" presStyleCnt="3"/>
      <dgm:spPr/>
      <dgm:t>
        <a:bodyPr/>
        <a:lstStyle/>
        <a:p>
          <a:endParaRPr lang="en-IN"/>
        </a:p>
      </dgm:t>
    </dgm:pt>
    <dgm:pt modelId="{A9407D24-3843-4065-8B4D-E8135E6153CD}" type="pres">
      <dgm:prSet presAssocID="{98289B3E-64DD-428C-B2F5-6B39D9A2108B}" presName="hierChild4" presStyleCnt="0"/>
      <dgm:spPr/>
      <dgm:t>
        <a:bodyPr/>
        <a:lstStyle/>
        <a:p>
          <a:endParaRPr lang="en-IN"/>
        </a:p>
      </dgm:t>
    </dgm:pt>
    <dgm:pt modelId="{E3FCD56E-7B77-47DB-9C40-F26F611C0CDA}" type="pres">
      <dgm:prSet presAssocID="{98289B3E-64DD-428C-B2F5-6B39D9A2108B}" presName="hierChild5" presStyleCnt="0"/>
      <dgm:spPr/>
      <dgm:t>
        <a:bodyPr/>
        <a:lstStyle/>
        <a:p>
          <a:endParaRPr lang="en-IN"/>
        </a:p>
      </dgm:t>
    </dgm:pt>
    <dgm:pt modelId="{1DC4EA1D-6938-4612-9A52-207B5AE06470}" type="pres">
      <dgm:prSet presAssocID="{B9DAFD1E-D385-47C9-ADF3-CB3A8A098099}" presName="Name37" presStyleLbl="parChTrans1D2" presStyleIdx="1" presStyleCnt="3"/>
      <dgm:spPr/>
      <dgm:t>
        <a:bodyPr/>
        <a:lstStyle/>
        <a:p>
          <a:endParaRPr lang="en-IN"/>
        </a:p>
      </dgm:t>
    </dgm:pt>
    <dgm:pt modelId="{D3B85A54-D4A8-45FB-811C-F590C0952C2F}" type="pres">
      <dgm:prSet presAssocID="{08B6AFC7-C6E0-431A-9EDB-F0AEDC5841A2}" presName="hierRoot2" presStyleCnt="0">
        <dgm:presLayoutVars>
          <dgm:hierBranch val="init"/>
        </dgm:presLayoutVars>
      </dgm:prSet>
      <dgm:spPr/>
      <dgm:t>
        <a:bodyPr/>
        <a:lstStyle/>
        <a:p>
          <a:endParaRPr lang="en-IN"/>
        </a:p>
      </dgm:t>
    </dgm:pt>
    <dgm:pt modelId="{D0790977-411C-4B66-B9EA-9114469885AC}" type="pres">
      <dgm:prSet presAssocID="{08B6AFC7-C6E0-431A-9EDB-F0AEDC5841A2}" presName="rootComposite" presStyleCnt="0"/>
      <dgm:spPr/>
      <dgm:t>
        <a:bodyPr/>
        <a:lstStyle/>
        <a:p>
          <a:endParaRPr lang="en-IN"/>
        </a:p>
      </dgm:t>
    </dgm:pt>
    <dgm:pt modelId="{3848DAF7-CACA-4AB8-A7E1-46E8F9CAB023}" type="pres">
      <dgm:prSet presAssocID="{08B6AFC7-C6E0-431A-9EDB-F0AEDC5841A2}" presName="rootText" presStyleLbl="node2" presStyleIdx="1" presStyleCnt="3">
        <dgm:presLayoutVars>
          <dgm:chPref val="3"/>
        </dgm:presLayoutVars>
      </dgm:prSet>
      <dgm:spPr/>
      <dgm:t>
        <a:bodyPr/>
        <a:lstStyle/>
        <a:p>
          <a:endParaRPr lang="en-IN"/>
        </a:p>
      </dgm:t>
    </dgm:pt>
    <dgm:pt modelId="{DBAD1FD0-1CD5-48B9-97CD-D1BC29B0FD06}" type="pres">
      <dgm:prSet presAssocID="{08B6AFC7-C6E0-431A-9EDB-F0AEDC5841A2}" presName="rootConnector" presStyleLbl="node2" presStyleIdx="1" presStyleCnt="3"/>
      <dgm:spPr/>
      <dgm:t>
        <a:bodyPr/>
        <a:lstStyle/>
        <a:p>
          <a:endParaRPr lang="en-IN"/>
        </a:p>
      </dgm:t>
    </dgm:pt>
    <dgm:pt modelId="{926AF1E6-681C-4FB7-8A97-647FC18B755C}" type="pres">
      <dgm:prSet presAssocID="{08B6AFC7-C6E0-431A-9EDB-F0AEDC5841A2}" presName="hierChild4" presStyleCnt="0"/>
      <dgm:spPr/>
      <dgm:t>
        <a:bodyPr/>
        <a:lstStyle/>
        <a:p>
          <a:endParaRPr lang="en-IN"/>
        </a:p>
      </dgm:t>
    </dgm:pt>
    <dgm:pt modelId="{C3B960C6-4F72-4D17-A60B-51B7EA8FD0A2}" type="pres">
      <dgm:prSet presAssocID="{08B6AFC7-C6E0-431A-9EDB-F0AEDC5841A2}" presName="hierChild5" presStyleCnt="0"/>
      <dgm:spPr/>
      <dgm:t>
        <a:bodyPr/>
        <a:lstStyle/>
        <a:p>
          <a:endParaRPr lang="en-IN"/>
        </a:p>
      </dgm:t>
    </dgm:pt>
    <dgm:pt modelId="{562B11F0-84AA-417F-B3CB-9569D81838F3}" type="pres">
      <dgm:prSet presAssocID="{74BF1183-F32E-4A9D-A38A-735E1FA2190C}" presName="Name37" presStyleLbl="parChTrans1D2" presStyleIdx="2" presStyleCnt="3"/>
      <dgm:spPr/>
      <dgm:t>
        <a:bodyPr/>
        <a:lstStyle/>
        <a:p>
          <a:endParaRPr lang="en-IN"/>
        </a:p>
      </dgm:t>
    </dgm:pt>
    <dgm:pt modelId="{197180A7-4843-4B1B-9F4A-A5B8C52E5BAF}" type="pres">
      <dgm:prSet presAssocID="{0EB5B10D-426D-4524-B100-1310033CE703}" presName="hierRoot2" presStyleCnt="0">
        <dgm:presLayoutVars>
          <dgm:hierBranch val="init"/>
        </dgm:presLayoutVars>
      </dgm:prSet>
      <dgm:spPr/>
      <dgm:t>
        <a:bodyPr/>
        <a:lstStyle/>
        <a:p>
          <a:endParaRPr lang="en-IN"/>
        </a:p>
      </dgm:t>
    </dgm:pt>
    <dgm:pt modelId="{D60C57F8-E2D7-4BB8-9E11-3E79B66A95DF}" type="pres">
      <dgm:prSet presAssocID="{0EB5B10D-426D-4524-B100-1310033CE703}" presName="rootComposite" presStyleCnt="0"/>
      <dgm:spPr/>
      <dgm:t>
        <a:bodyPr/>
        <a:lstStyle/>
        <a:p>
          <a:endParaRPr lang="en-IN"/>
        </a:p>
      </dgm:t>
    </dgm:pt>
    <dgm:pt modelId="{71641A3C-3780-4DE2-992A-474EA9B2FE09}" type="pres">
      <dgm:prSet presAssocID="{0EB5B10D-426D-4524-B100-1310033CE703}" presName="rootText" presStyleLbl="node2" presStyleIdx="2" presStyleCnt="3">
        <dgm:presLayoutVars>
          <dgm:chPref val="3"/>
        </dgm:presLayoutVars>
      </dgm:prSet>
      <dgm:spPr/>
      <dgm:t>
        <a:bodyPr/>
        <a:lstStyle/>
        <a:p>
          <a:endParaRPr lang="en-IN"/>
        </a:p>
      </dgm:t>
    </dgm:pt>
    <dgm:pt modelId="{25B7E197-75F0-4B84-A074-B94A1166011B}" type="pres">
      <dgm:prSet presAssocID="{0EB5B10D-426D-4524-B100-1310033CE703}" presName="rootConnector" presStyleLbl="node2" presStyleIdx="2" presStyleCnt="3"/>
      <dgm:spPr/>
      <dgm:t>
        <a:bodyPr/>
        <a:lstStyle/>
        <a:p>
          <a:endParaRPr lang="en-IN"/>
        </a:p>
      </dgm:t>
    </dgm:pt>
    <dgm:pt modelId="{060954DF-168C-48C5-97AB-F26208071FB3}" type="pres">
      <dgm:prSet presAssocID="{0EB5B10D-426D-4524-B100-1310033CE703}" presName="hierChild4" presStyleCnt="0"/>
      <dgm:spPr/>
      <dgm:t>
        <a:bodyPr/>
        <a:lstStyle/>
        <a:p>
          <a:endParaRPr lang="en-IN"/>
        </a:p>
      </dgm:t>
    </dgm:pt>
    <dgm:pt modelId="{4D8B79AD-789C-4911-9EF7-ED20BF5498F6}" type="pres">
      <dgm:prSet presAssocID="{0EB5B10D-426D-4524-B100-1310033CE703}" presName="hierChild5" presStyleCnt="0"/>
      <dgm:spPr/>
      <dgm:t>
        <a:bodyPr/>
        <a:lstStyle/>
        <a:p>
          <a:endParaRPr lang="en-IN"/>
        </a:p>
      </dgm:t>
    </dgm:pt>
    <dgm:pt modelId="{242EB494-6AFF-4525-A561-885C1718EF34}" type="pres">
      <dgm:prSet presAssocID="{0BB6BFFE-4840-472B-8766-4DEF62A3B871}" presName="hierChild3" presStyleCnt="0"/>
      <dgm:spPr/>
      <dgm:t>
        <a:bodyPr/>
        <a:lstStyle/>
        <a:p>
          <a:endParaRPr lang="en-IN"/>
        </a:p>
      </dgm:t>
    </dgm:pt>
  </dgm:ptLst>
  <dgm:cxnLst>
    <dgm:cxn modelId="{67E785F5-9209-43BB-B557-E3530DE460ED}" srcId="{0BB6BFFE-4840-472B-8766-4DEF62A3B871}" destId="{98289B3E-64DD-428C-B2F5-6B39D9A2108B}" srcOrd="0" destOrd="0" parTransId="{944F9883-86D9-4895-8007-C593AF63591D}" sibTransId="{6BB5A4EA-3583-4A75-BA46-B08D9A5E3661}"/>
    <dgm:cxn modelId="{5DA62BB3-CF39-4218-BFBD-87496783B086}" type="presOf" srcId="{0EB5B10D-426D-4524-B100-1310033CE703}" destId="{71641A3C-3780-4DE2-992A-474EA9B2FE09}" srcOrd="0" destOrd="0" presId="urn:microsoft.com/office/officeart/2005/8/layout/orgChart1"/>
    <dgm:cxn modelId="{9FE7F54E-4F74-48F3-A7A3-AF5587A294BB}" type="presOf" srcId="{0BB6BFFE-4840-472B-8766-4DEF62A3B871}" destId="{5302DA5E-087E-46BB-84E5-7E8563C370EF}" srcOrd="1" destOrd="0" presId="urn:microsoft.com/office/officeart/2005/8/layout/orgChart1"/>
    <dgm:cxn modelId="{9E08E9AA-DBDD-462F-B1A3-A3D835B20776}" srcId="{0BB6BFFE-4840-472B-8766-4DEF62A3B871}" destId="{0EB5B10D-426D-4524-B100-1310033CE703}" srcOrd="2" destOrd="0" parTransId="{74BF1183-F32E-4A9D-A38A-735E1FA2190C}" sibTransId="{71B8D1A4-8C51-4852-96D5-FA2A8F2D65B5}"/>
    <dgm:cxn modelId="{71FD5720-F733-4312-871F-0F671C1B4196}" type="presOf" srcId="{CE962EFE-70B7-45AE-8B3A-24F5A9021F00}" destId="{E8F074D2-D65D-4E40-94C1-C4AC5B4F9E8E}" srcOrd="0" destOrd="0" presId="urn:microsoft.com/office/officeart/2005/8/layout/orgChart1"/>
    <dgm:cxn modelId="{FCA0DB11-CE8C-4D6F-9B4B-8AEB8B15A48C}" type="presOf" srcId="{08B6AFC7-C6E0-431A-9EDB-F0AEDC5841A2}" destId="{3848DAF7-CACA-4AB8-A7E1-46E8F9CAB023}" srcOrd="0" destOrd="0" presId="urn:microsoft.com/office/officeart/2005/8/layout/orgChart1"/>
    <dgm:cxn modelId="{54CCA219-E150-4009-B5F0-AA3463D43612}" type="presOf" srcId="{944F9883-86D9-4895-8007-C593AF63591D}" destId="{7D3696E8-C271-40F5-B1C4-6567DD12620A}" srcOrd="0" destOrd="0" presId="urn:microsoft.com/office/officeart/2005/8/layout/orgChart1"/>
    <dgm:cxn modelId="{FD7BC829-FF70-4FD4-B6B2-F9CC55EC5123}" type="presOf" srcId="{08B6AFC7-C6E0-431A-9EDB-F0AEDC5841A2}" destId="{DBAD1FD0-1CD5-48B9-97CD-D1BC29B0FD06}" srcOrd="1" destOrd="0" presId="urn:microsoft.com/office/officeart/2005/8/layout/orgChart1"/>
    <dgm:cxn modelId="{2F6E7FF2-54E1-47CC-AD98-1CB73DB6386F}" type="presOf" srcId="{0BB6BFFE-4840-472B-8766-4DEF62A3B871}" destId="{109F39FA-399D-43D8-8CB1-4656258C0B5C}" srcOrd="0" destOrd="0" presId="urn:microsoft.com/office/officeart/2005/8/layout/orgChart1"/>
    <dgm:cxn modelId="{7E24DAB5-424F-4F87-8171-6B625D500F5F}" type="presOf" srcId="{98289B3E-64DD-428C-B2F5-6B39D9A2108B}" destId="{BA28FAFA-902B-4FA6-BB03-3609BAD233A6}" srcOrd="1" destOrd="0" presId="urn:microsoft.com/office/officeart/2005/8/layout/orgChart1"/>
    <dgm:cxn modelId="{0400A0CC-3EE8-4499-B85C-C450DCFB4F34}" type="presOf" srcId="{74BF1183-F32E-4A9D-A38A-735E1FA2190C}" destId="{562B11F0-84AA-417F-B3CB-9569D81838F3}" srcOrd="0" destOrd="0" presId="urn:microsoft.com/office/officeart/2005/8/layout/orgChart1"/>
    <dgm:cxn modelId="{FAEB0E67-BEFC-488B-9B40-B376B68DEA52}" type="presOf" srcId="{B9DAFD1E-D385-47C9-ADF3-CB3A8A098099}" destId="{1DC4EA1D-6938-4612-9A52-207B5AE06470}" srcOrd="0" destOrd="0" presId="urn:microsoft.com/office/officeart/2005/8/layout/orgChart1"/>
    <dgm:cxn modelId="{A89BEB1E-A19F-4905-9E2C-11EFD2766BCA}" type="presOf" srcId="{98289B3E-64DD-428C-B2F5-6B39D9A2108B}" destId="{1E35DB7C-FF2C-46EA-AD86-2AAB4D21D9AD}" srcOrd="0" destOrd="0" presId="urn:microsoft.com/office/officeart/2005/8/layout/orgChart1"/>
    <dgm:cxn modelId="{5B57A973-183A-4BA4-8386-146D2A5BBD3A}" srcId="{0BB6BFFE-4840-472B-8766-4DEF62A3B871}" destId="{08B6AFC7-C6E0-431A-9EDB-F0AEDC5841A2}" srcOrd="1" destOrd="0" parTransId="{B9DAFD1E-D385-47C9-ADF3-CB3A8A098099}" sibTransId="{59E35C38-F30A-4B9A-89E8-43E690D77D74}"/>
    <dgm:cxn modelId="{B033AFF8-EB65-48C8-A6B8-63C2486B485F}" srcId="{CE962EFE-70B7-45AE-8B3A-24F5A9021F00}" destId="{0BB6BFFE-4840-472B-8766-4DEF62A3B871}" srcOrd="0" destOrd="0" parTransId="{4E40587F-9E0B-4355-A5C3-5B89E375C250}" sibTransId="{4651E586-DC23-4E81-B960-1375CF58366D}"/>
    <dgm:cxn modelId="{BA274963-3473-4467-BC91-38C2BDA33A22}" type="presOf" srcId="{0EB5B10D-426D-4524-B100-1310033CE703}" destId="{25B7E197-75F0-4B84-A074-B94A1166011B}" srcOrd="1" destOrd="0" presId="urn:microsoft.com/office/officeart/2005/8/layout/orgChart1"/>
    <dgm:cxn modelId="{69C50063-DD2B-454A-B6F1-E9DED1FEEA6B}" type="presParOf" srcId="{E8F074D2-D65D-4E40-94C1-C4AC5B4F9E8E}" destId="{01C7433F-482B-46F1-9742-A0AAD79509BF}" srcOrd="0" destOrd="0" presId="urn:microsoft.com/office/officeart/2005/8/layout/orgChart1"/>
    <dgm:cxn modelId="{85A48A33-4E87-4C04-9A5E-2EFF4D628403}" type="presParOf" srcId="{01C7433F-482B-46F1-9742-A0AAD79509BF}" destId="{4C350D79-4993-40DF-952C-265ACA219491}" srcOrd="0" destOrd="0" presId="urn:microsoft.com/office/officeart/2005/8/layout/orgChart1"/>
    <dgm:cxn modelId="{DFA8281B-A4F2-4F29-A278-3A07C0194F54}" type="presParOf" srcId="{4C350D79-4993-40DF-952C-265ACA219491}" destId="{109F39FA-399D-43D8-8CB1-4656258C0B5C}" srcOrd="0" destOrd="0" presId="urn:microsoft.com/office/officeart/2005/8/layout/orgChart1"/>
    <dgm:cxn modelId="{D920D416-C2FE-4346-B061-C9125172B18C}" type="presParOf" srcId="{4C350D79-4993-40DF-952C-265ACA219491}" destId="{5302DA5E-087E-46BB-84E5-7E8563C370EF}" srcOrd="1" destOrd="0" presId="urn:microsoft.com/office/officeart/2005/8/layout/orgChart1"/>
    <dgm:cxn modelId="{D02846E5-C879-4A20-8F02-BE8747910070}" type="presParOf" srcId="{01C7433F-482B-46F1-9742-A0AAD79509BF}" destId="{05EB4511-C13F-4343-8740-CCD9BBE2EF77}" srcOrd="1" destOrd="0" presId="urn:microsoft.com/office/officeart/2005/8/layout/orgChart1"/>
    <dgm:cxn modelId="{25F03498-09A7-46FA-BAED-73ABF7BAA159}" type="presParOf" srcId="{05EB4511-C13F-4343-8740-CCD9BBE2EF77}" destId="{7D3696E8-C271-40F5-B1C4-6567DD12620A}" srcOrd="0" destOrd="0" presId="urn:microsoft.com/office/officeart/2005/8/layout/orgChart1"/>
    <dgm:cxn modelId="{C1B3FAE4-8062-4544-9B1A-D121ECD7F3ED}" type="presParOf" srcId="{05EB4511-C13F-4343-8740-CCD9BBE2EF77}" destId="{482B27EA-C935-41F8-AB27-42AAAEF76141}" srcOrd="1" destOrd="0" presId="urn:microsoft.com/office/officeart/2005/8/layout/orgChart1"/>
    <dgm:cxn modelId="{07D71B45-EC8A-4512-9E55-9D7A50EDDD65}" type="presParOf" srcId="{482B27EA-C935-41F8-AB27-42AAAEF76141}" destId="{723F2A26-6A26-45EF-AD2A-DD09F75F7ACF}" srcOrd="0" destOrd="0" presId="urn:microsoft.com/office/officeart/2005/8/layout/orgChart1"/>
    <dgm:cxn modelId="{AD5B5B95-7760-4E0E-B663-95A2452C5908}" type="presParOf" srcId="{723F2A26-6A26-45EF-AD2A-DD09F75F7ACF}" destId="{1E35DB7C-FF2C-46EA-AD86-2AAB4D21D9AD}" srcOrd="0" destOrd="0" presId="urn:microsoft.com/office/officeart/2005/8/layout/orgChart1"/>
    <dgm:cxn modelId="{76637FB7-7BE4-453B-B2D9-CAE52642D162}" type="presParOf" srcId="{723F2A26-6A26-45EF-AD2A-DD09F75F7ACF}" destId="{BA28FAFA-902B-4FA6-BB03-3609BAD233A6}" srcOrd="1" destOrd="0" presId="urn:microsoft.com/office/officeart/2005/8/layout/orgChart1"/>
    <dgm:cxn modelId="{A54BAF03-7185-42D0-A927-0F221E4B8217}" type="presParOf" srcId="{482B27EA-C935-41F8-AB27-42AAAEF76141}" destId="{A9407D24-3843-4065-8B4D-E8135E6153CD}" srcOrd="1" destOrd="0" presId="urn:microsoft.com/office/officeart/2005/8/layout/orgChart1"/>
    <dgm:cxn modelId="{6DA12EDD-E8A8-493E-8D20-A492B571C2D7}" type="presParOf" srcId="{482B27EA-C935-41F8-AB27-42AAAEF76141}" destId="{E3FCD56E-7B77-47DB-9C40-F26F611C0CDA}" srcOrd="2" destOrd="0" presId="urn:microsoft.com/office/officeart/2005/8/layout/orgChart1"/>
    <dgm:cxn modelId="{F75690F5-4A6B-40C1-A9DC-76C61368EC22}" type="presParOf" srcId="{05EB4511-C13F-4343-8740-CCD9BBE2EF77}" destId="{1DC4EA1D-6938-4612-9A52-207B5AE06470}" srcOrd="2" destOrd="0" presId="urn:microsoft.com/office/officeart/2005/8/layout/orgChart1"/>
    <dgm:cxn modelId="{C90B1A4B-223E-40F3-9CF8-FF3E40E055E6}" type="presParOf" srcId="{05EB4511-C13F-4343-8740-CCD9BBE2EF77}" destId="{D3B85A54-D4A8-45FB-811C-F590C0952C2F}" srcOrd="3" destOrd="0" presId="urn:microsoft.com/office/officeart/2005/8/layout/orgChart1"/>
    <dgm:cxn modelId="{933829CD-371E-4B79-AF8F-72146EC020B3}" type="presParOf" srcId="{D3B85A54-D4A8-45FB-811C-F590C0952C2F}" destId="{D0790977-411C-4B66-B9EA-9114469885AC}" srcOrd="0" destOrd="0" presId="urn:microsoft.com/office/officeart/2005/8/layout/orgChart1"/>
    <dgm:cxn modelId="{C0F88583-143E-40F1-BEA2-D0D726F7BF84}" type="presParOf" srcId="{D0790977-411C-4B66-B9EA-9114469885AC}" destId="{3848DAF7-CACA-4AB8-A7E1-46E8F9CAB023}" srcOrd="0" destOrd="0" presId="urn:microsoft.com/office/officeart/2005/8/layout/orgChart1"/>
    <dgm:cxn modelId="{C6A1547B-1772-49C7-BE15-7311F5B2035D}" type="presParOf" srcId="{D0790977-411C-4B66-B9EA-9114469885AC}" destId="{DBAD1FD0-1CD5-48B9-97CD-D1BC29B0FD06}" srcOrd="1" destOrd="0" presId="urn:microsoft.com/office/officeart/2005/8/layout/orgChart1"/>
    <dgm:cxn modelId="{60B74C87-9CC7-4003-96DD-25848559B460}" type="presParOf" srcId="{D3B85A54-D4A8-45FB-811C-F590C0952C2F}" destId="{926AF1E6-681C-4FB7-8A97-647FC18B755C}" srcOrd="1" destOrd="0" presId="urn:microsoft.com/office/officeart/2005/8/layout/orgChart1"/>
    <dgm:cxn modelId="{1C6B26D9-E89A-4B1C-B639-5075680CF440}" type="presParOf" srcId="{D3B85A54-D4A8-45FB-811C-F590C0952C2F}" destId="{C3B960C6-4F72-4D17-A60B-51B7EA8FD0A2}" srcOrd="2" destOrd="0" presId="urn:microsoft.com/office/officeart/2005/8/layout/orgChart1"/>
    <dgm:cxn modelId="{66D22B7B-ACED-4BB6-8A88-D04AB6DCE2FE}" type="presParOf" srcId="{05EB4511-C13F-4343-8740-CCD9BBE2EF77}" destId="{562B11F0-84AA-417F-B3CB-9569D81838F3}" srcOrd="4" destOrd="0" presId="urn:microsoft.com/office/officeart/2005/8/layout/orgChart1"/>
    <dgm:cxn modelId="{35D55736-6305-4D78-894E-6F38242B2013}" type="presParOf" srcId="{05EB4511-C13F-4343-8740-CCD9BBE2EF77}" destId="{197180A7-4843-4B1B-9F4A-A5B8C52E5BAF}" srcOrd="5" destOrd="0" presId="urn:microsoft.com/office/officeart/2005/8/layout/orgChart1"/>
    <dgm:cxn modelId="{B3360924-58E8-4746-9D7A-C3CFCC55328E}" type="presParOf" srcId="{197180A7-4843-4B1B-9F4A-A5B8C52E5BAF}" destId="{D60C57F8-E2D7-4BB8-9E11-3E79B66A95DF}" srcOrd="0" destOrd="0" presId="urn:microsoft.com/office/officeart/2005/8/layout/orgChart1"/>
    <dgm:cxn modelId="{D1CE47EA-9467-4654-943C-93D05AED23CF}" type="presParOf" srcId="{D60C57F8-E2D7-4BB8-9E11-3E79B66A95DF}" destId="{71641A3C-3780-4DE2-992A-474EA9B2FE09}" srcOrd="0" destOrd="0" presId="urn:microsoft.com/office/officeart/2005/8/layout/orgChart1"/>
    <dgm:cxn modelId="{D6D4C0E7-F2C2-483F-98BB-2204931921EF}" type="presParOf" srcId="{D60C57F8-E2D7-4BB8-9E11-3E79B66A95DF}" destId="{25B7E197-75F0-4B84-A074-B94A1166011B}" srcOrd="1" destOrd="0" presId="urn:microsoft.com/office/officeart/2005/8/layout/orgChart1"/>
    <dgm:cxn modelId="{2FE0ECCD-EABD-46BB-91D0-5C2BCDDE493F}" type="presParOf" srcId="{197180A7-4843-4B1B-9F4A-A5B8C52E5BAF}" destId="{060954DF-168C-48C5-97AB-F26208071FB3}" srcOrd="1" destOrd="0" presId="urn:microsoft.com/office/officeart/2005/8/layout/orgChart1"/>
    <dgm:cxn modelId="{9C18DCAF-A8FB-4A50-AAAA-50934E41B805}" type="presParOf" srcId="{197180A7-4843-4B1B-9F4A-A5B8C52E5BAF}" destId="{4D8B79AD-789C-4911-9EF7-ED20BF5498F6}" srcOrd="2" destOrd="0" presId="urn:microsoft.com/office/officeart/2005/8/layout/orgChart1"/>
    <dgm:cxn modelId="{F2A10271-8D32-4EB5-A265-FE4FFEDA06DC}" type="presParOf" srcId="{01C7433F-482B-46F1-9742-A0AAD79509BF}" destId="{242EB494-6AFF-4525-A561-885C1718EF34}" srcOrd="2" destOrd="0" presId="urn:microsoft.com/office/officeart/2005/8/layout/orgChart1"/>
  </dgm:cxnLst>
  <dgm:bg/>
  <dgm:whole/>
</dgm:dataModel>
</file>

<file path=ppt/diagrams/data13.xml><?xml version="1.0" encoding="utf-8"?>
<dgm:dataModel xmlns:dgm="http://schemas.openxmlformats.org/drawingml/2006/diagram" xmlns:a="http://schemas.openxmlformats.org/drawingml/2006/main">
  <dgm:ptLst>
    <dgm:pt modelId="{6D784B4D-41DE-4772-B2CA-FB53CD774BFB}" type="doc">
      <dgm:prSet loTypeId="urn:microsoft.com/office/officeart/2005/8/layout/hList1" loCatId="list" qsTypeId="urn:microsoft.com/office/officeart/2005/8/quickstyle/3d2" qsCatId="3D" csTypeId="urn:microsoft.com/office/officeart/2005/8/colors/colorful1" csCatId="colorful" phldr="1"/>
      <dgm:spPr/>
      <dgm:t>
        <a:bodyPr/>
        <a:lstStyle/>
        <a:p>
          <a:endParaRPr lang="en-IN"/>
        </a:p>
      </dgm:t>
    </dgm:pt>
    <dgm:pt modelId="{F97BF63E-42E4-4940-BC53-196D42963F88}">
      <dgm:prSet phldrT="[Text]"/>
      <dgm:spPr/>
      <dgm:t>
        <a:bodyPr/>
        <a:lstStyle/>
        <a:p>
          <a:r>
            <a:rPr lang="en-US" dirty="0" smtClean="0"/>
            <a:t>Components</a:t>
          </a:r>
          <a:endParaRPr lang="en-IN" dirty="0"/>
        </a:p>
      </dgm:t>
    </dgm:pt>
    <dgm:pt modelId="{62517CB9-BC1F-4310-8D96-8697197A1068}" type="parTrans" cxnId="{56F0A41A-E028-41E8-9941-EE35588971E0}">
      <dgm:prSet/>
      <dgm:spPr/>
      <dgm:t>
        <a:bodyPr/>
        <a:lstStyle/>
        <a:p>
          <a:endParaRPr lang="en-IN"/>
        </a:p>
      </dgm:t>
    </dgm:pt>
    <dgm:pt modelId="{426BC2F8-4B0B-47EA-A158-AEFEC46AEE64}" type="sibTrans" cxnId="{56F0A41A-E028-41E8-9941-EE35588971E0}">
      <dgm:prSet/>
      <dgm:spPr/>
      <dgm:t>
        <a:bodyPr/>
        <a:lstStyle/>
        <a:p>
          <a:endParaRPr lang="en-IN"/>
        </a:p>
      </dgm:t>
    </dgm:pt>
    <dgm:pt modelId="{CDF5ADE6-6A62-44B6-81B2-826DDE60206A}">
      <dgm:prSet phldrT="[Text]"/>
      <dgm:spPr/>
      <dgm:t>
        <a:bodyPr/>
        <a:lstStyle/>
        <a:p>
          <a:r>
            <a:rPr lang="en-US" dirty="0" smtClean="0"/>
            <a:t>Failed Internal Processes</a:t>
          </a:r>
          <a:endParaRPr lang="en-IN" dirty="0"/>
        </a:p>
      </dgm:t>
    </dgm:pt>
    <dgm:pt modelId="{98AE8BE1-5450-4874-BEEE-7FC805D6FBA3}" type="parTrans" cxnId="{45D5D25E-EC5C-4A84-B25E-66169509AF6F}">
      <dgm:prSet/>
      <dgm:spPr/>
      <dgm:t>
        <a:bodyPr/>
        <a:lstStyle/>
        <a:p>
          <a:endParaRPr lang="en-IN"/>
        </a:p>
      </dgm:t>
    </dgm:pt>
    <dgm:pt modelId="{B1DE3608-1138-4526-A86D-E1EA6D6600C9}" type="sibTrans" cxnId="{45D5D25E-EC5C-4A84-B25E-66169509AF6F}">
      <dgm:prSet/>
      <dgm:spPr/>
      <dgm:t>
        <a:bodyPr/>
        <a:lstStyle/>
        <a:p>
          <a:endParaRPr lang="en-IN"/>
        </a:p>
      </dgm:t>
    </dgm:pt>
    <dgm:pt modelId="{4BF9299D-0D0C-4AFF-A30E-A5502BE41E34}">
      <dgm:prSet phldrT="[Text]"/>
      <dgm:spPr/>
      <dgm:t>
        <a:bodyPr/>
        <a:lstStyle/>
        <a:p>
          <a:endParaRPr lang="en-IN" dirty="0"/>
        </a:p>
      </dgm:t>
    </dgm:pt>
    <dgm:pt modelId="{AE3A8EA0-546E-4FA9-9167-BDAF1722889D}" type="parTrans" cxnId="{3C5706FD-C97D-4118-B5C8-E080F0915643}">
      <dgm:prSet/>
      <dgm:spPr/>
      <dgm:t>
        <a:bodyPr/>
        <a:lstStyle/>
        <a:p>
          <a:endParaRPr lang="en-IN"/>
        </a:p>
      </dgm:t>
    </dgm:pt>
    <dgm:pt modelId="{372D35F6-D18E-43CE-A52B-2EAE8F7F3834}" type="sibTrans" cxnId="{3C5706FD-C97D-4118-B5C8-E080F0915643}">
      <dgm:prSet/>
      <dgm:spPr/>
      <dgm:t>
        <a:bodyPr/>
        <a:lstStyle/>
        <a:p>
          <a:endParaRPr lang="en-IN"/>
        </a:p>
      </dgm:t>
    </dgm:pt>
    <dgm:pt modelId="{BF0DDFAA-B498-4271-8A85-3D4ED510F78D}">
      <dgm:prSet phldrT="[Text]"/>
      <dgm:spPr/>
      <dgm:t>
        <a:bodyPr/>
        <a:lstStyle/>
        <a:p>
          <a:r>
            <a:rPr lang="en-US" dirty="0" smtClean="0"/>
            <a:t>People</a:t>
          </a:r>
          <a:endParaRPr lang="en-IN" dirty="0"/>
        </a:p>
      </dgm:t>
    </dgm:pt>
    <dgm:pt modelId="{BDC73266-5429-468B-92CA-660CDF24D62F}" type="parTrans" cxnId="{B21394E8-ABD6-420C-8204-BEC810E06714}">
      <dgm:prSet/>
      <dgm:spPr/>
      <dgm:t>
        <a:bodyPr/>
        <a:lstStyle/>
        <a:p>
          <a:endParaRPr lang="en-IN"/>
        </a:p>
      </dgm:t>
    </dgm:pt>
    <dgm:pt modelId="{35F31C0D-41F7-43A0-9BB9-433B11946F17}" type="sibTrans" cxnId="{B21394E8-ABD6-420C-8204-BEC810E06714}">
      <dgm:prSet/>
      <dgm:spPr/>
      <dgm:t>
        <a:bodyPr/>
        <a:lstStyle/>
        <a:p>
          <a:endParaRPr lang="en-IN"/>
        </a:p>
      </dgm:t>
    </dgm:pt>
    <dgm:pt modelId="{2503B0C0-E749-459C-932C-544AF483E400}">
      <dgm:prSet phldrT="[Text]"/>
      <dgm:spPr/>
      <dgm:t>
        <a:bodyPr/>
        <a:lstStyle/>
        <a:p>
          <a:r>
            <a:rPr lang="en-US" dirty="0" smtClean="0"/>
            <a:t>External events</a:t>
          </a:r>
          <a:endParaRPr lang="en-IN" dirty="0"/>
        </a:p>
      </dgm:t>
    </dgm:pt>
    <dgm:pt modelId="{23547E0A-4ACC-46AB-AFB9-EA249FEDD7E0}" type="parTrans" cxnId="{0637EB76-BF81-47BC-85BC-E5C16CA9289E}">
      <dgm:prSet/>
      <dgm:spPr/>
      <dgm:t>
        <a:bodyPr/>
        <a:lstStyle/>
        <a:p>
          <a:endParaRPr lang="en-IN"/>
        </a:p>
      </dgm:t>
    </dgm:pt>
    <dgm:pt modelId="{8865A27F-2FB4-42D8-95FE-9CBE296198E7}" type="sibTrans" cxnId="{0637EB76-BF81-47BC-85BC-E5C16CA9289E}">
      <dgm:prSet/>
      <dgm:spPr/>
      <dgm:t>
        <a:bodyPr/>
        <a:lstStyle/>
        <a:p>
          <a:endParaRPr lang="en-IN"/>
        </a:p>
      </dgm:t>
    </dgm:pt>
    <dgm:pt modelId="{AAF98523-2F7C-4051-B3E7-3A0D1162282B}" type="pres">
      <dgm:prSet presAssocID="{6D784B4D-41DE-4772-B2CA-FB53CD774BFB}" presName="Name0" presStyleCnt="0">
        <dgm:presLayoutVars>
          <dgm:dir/>
          <dgm:animLvl val="lvl"/>
          <dgm:resizeHandles val="exact"/>
        </dgm:presLayoutVars>
      </dgm:prSet>
      <dgm:spPr/>
      <dgm:t>
        <a:bodyPr/>
        <a:lstStyle/>
        <a:p>
          <a:endParaRPr lang="en-IN"/>
        </a:p>
      </dgm:t>
    </dgm:pt>
    <dgm:pt modelId="{861E8BDF-2DAE-4BF0-8BE7-F40CBC9DC0A3}" type="pres">
      <dgm:prSet presAssocID="{F97BF63E-42E4-4940-BC53-196D42963F88}" presName="composite" presStyleCnt="0"/>
      <dgm:spPr/>
      <dgm:t>
        <a:bodyPr/>
        <a:lstStyle/>
        <a:p>
          <a:endParaRPr lang="en-IN"/>
        </a:p>
      </dgm:t>
    </dgm:pt>
    <dgm:pt modelId="{5E0A0D3D-3486-4EFD-8DF1-7F3842BA5187}" type="pres">
      <dgm:prSet presAssocID="{F97BF63E-42E4-4940-BC53-196D42963F88}" presName="parTx" presStyleLbl="alignNode1" presStyleIdx="0" presStyleCnt="1">
        <dgm:presLayoutVars>
          <dgm:chMax val="0"/>
          <dgm:chPref val="0"/>
          <dgm:bulletEnabled val="1"/>
        </dgm:presLayoutVars>
      </dgm:prSet>
      <dgm:spPr/>
      <dgm:t>
        <a:bodyPr/>
        <a:lstStyle/>
        <a:p>
          <a:endParaRPr lang="en-IN"/>
        </a:p>
      </dgm:t>
    </dgm:pt>
    <dgm:pt modelId="{5A93FF4D-52A2-4D72-AAB1-5D953FCDB8A5}" type="pres">
      <dgm:prSet presAssocID="{F97BF63E-42E4-4940-BC53-196D42963F88}" presName="desTx" presStyleLbl="alignAccFollowNode1" presStyleIdx="0" presStyleCnt="1">
        <dgm:presLayoutVars>
          <dgm:bulletEnabled val="1"/>
        </dgm:presLayoutVars>
      </dgm:prSet>
      <dgm:spPr/>
      <dgm:t>
        <a:bodyPr/>
        <a:lstStyle/>
        <a:p>
          <a:endParaRPr lang="en-IN"/>
        </a:p>
      </dgm:t>
    </dgm:pt>
  </dgm:ptLst>
  <dgm:cxnLst>
    <dgm:cxn modelId="{4FCAA0F2-F2CD-45F2-B02E-E8495575FC50}" type="presOf" srcId="{6D784B4D-41DE-4772-B2CA-FB53CD774BFB}" destId="{AAF98523-2F7C-4051-B3E7-3A0D1162282B}" srcOrd="0" destOrd="0" presId="urn:microsoft.com/office/officeart/2005/8/layout/hList1"/>
    <dgm:cxn modelId="{70ED5194-DEAC-46D8-867F-7F3DE6F2EB7E}" type="presOf" srcId="{4BF9299D-0D0C-4AFF-A30E-A5502BE41E34}" destId="{5A93FF4D-52A2-4D72-AAB1-5D953FCDB8A5}" srcOrd="0" destOrd="3" presId="urn:microsoft.com/office/officeart/2005/8/layout/hList1"/>
    <dgm:cxn modelId="{3C5706FD-C97D-4118-B5C8-E080F0915643}" srcId="{F97BF63E-42E4-4940-BC53-196D42963F88}" destId="{4BF9299D-0D0C-4AFF-A30E-A5502BE41E34}" srcOrd="3" destOrd="0" parTransId="{AE3A8EA0-546E-4FA9-9167-BDAF1722889D}" sibTransId="{372D35F6-D18E-43CE-A52B-2EAE8F7F3834}"/>
    <dgm:cxn modelId="{0637EB76-BF81-47BC-85BC-E5C16CA9289E}" srcId="{F97BF63E-42E4-4940-BC53-196D42963F88}" destId="{2503B0C0-E749-459C-932C-544AF483E400}" srcOrd="2" destOrd="0" parTransId="{23547E0A-4ACC-46AB-AFB9-EA249FEDD7E0}" sibTransId="{8865A27F-2FB4-42D8-95FE-9CBE296198E7}"/>
    <dgm:cxn modelId="{56F0A41A-E028-41E8-9941-EE35588971E0}" srcId="{6D784B4D-41DE-4772-B2CA-FB53CD774BFB}" destId="{F97BF63E-42E4-4940-BC53-196D42963F88}" srcOrd="0" destOrd="0" parTransId="{62517CB9-BC1F-4310-8D96-8697197A1068}" sibTransId="{426BC2F8-4B0B-47EA-A158-AEFEC46AEE64}"/>
    <dgm:cxn modelId="{DB8FCC17-6306-418B-B472-28974FB2BE15}" type="presOf" srcId="{F97BF63E-42E4-4940-BC53-196D42963F88}" destId="{5E0A0D3D-3486-4EFD-8DF1-7F3842BA5187}" srcOrd="0" destOrd="0" presId="urn:microsoft.com/office/officeart/2005/8/layout/hList1"/>
    <dgm:cxn modelId="{E6D5FFA2-362A-4EBB-8E7C-B922E85F4C41}" type="presOf" srcId="{2503B0C0-E749-459C-932C-544AF483E400}" destId="{5A93FF4D-52A2-4D72-AAB1-5D953FCDB8A5}" srcOrd="0" destOrd="2" presId="urn:microsoft.com/office/officeart/2005/8/layout/hList1"/>
    <dgm:cxn modelId="{8BFA18F5-A56E-4D26-8C21-3AAEA827D783}" type="presOf" srcId="{CDF5ADE6-6A62-44B6-81B2-826DDE60206A}" destId="{5A93FF4D-52A2-4D72-AAB1-5D953FCDB8A5}" srcOrd="0" destOrd="0" presId="urn:microsoft.com/office/officeart/2005/8/layout/hList1"/>
    <dgm:cxn modelId="{B21394E8-ABD6-420C-8204-BEC810E06714}" srcId="{F97BF63E-42E4-4940-BC53-196D42963F88}" destId="{BF0DDFAA-B498-4271-8A85-3D4ED510F78D}" srcOrd="1" destOrd="0" parTransId="{BDC73266-5429-468B-92CA-660CDF24D62F}" sibTransId="{35F31C0D-41F7-43A0-9BB9-433B11946F17}"/>
    <dgm:cxn modelId="{45D5D25E-EC5C-4A84-B25E-66169509AF6F}" srcId="{F97BF63E-42E4-4940-BC53-196D42963F88}" destId="{CDF5ADE6-6A62-44B6-81B2-826DDE60206A}" srcOrd="0" destOrd="0" parTransId="{98AE8BE1-5450-4874-BEEE-7FC805D6FBA3}" sibTransId="{B1DE3608-1138-4526-A86D-E1EA6D6600C9}"/>
    <dgm:cxn modelId="{D7E8871B-7077-40B1-A9E5-1822960B1FDE}" type="presOf" srcId="{BF0DDFAA-B498-4271-8A85-3D4ED510F78D}" destId="{5A93FF4D-52A2-4D72-AAB1-5D953FCDB8A5}" srcOrd="0" destOrd="1" presId="urn:microsoft.com/office/officeart/2005/8/layout/hList1"/>
    <dgm:cxn modelId="{F02BFDB3-0C72-4D50-A565-C1E985F55548}" type="presParOf" srcId="{AAF98523-2F7C-4051-B3E7-3A0D1162282B}" destId="{861E8BDF-2DAE-4BF0-8BE7-F40CBC9DC0A3}" srcOrd="0" destOrd="0" presId="urn:microsoft.com/office/officeart/2005/8/layout/hList1"/>
    <dgm:cxn modelId="{E879C28D-2F60-4051-989A-9BA6D0791DB3}" type="presParOf" srcId="{861E8BDF-2DAE-4BF0-8BE7-F40CBC9DC0A3}" destId="{5E0A0D3D-3486-4EFD-8DF1-7F3842BA5187}" srcOrd="0" destOrd="0" presId="urn:microsoft.com/office/officeart/2005/8/layout/hList1"/>
    <dgm:cxn modelId="{05E35A10-6A3F-40ED-AF08-A69B7745D381}" type="presParOf" srcId="{861E8BDF-2DAE-4BF0-8BE7-F40CBC9DC0A3}" destId="{5A93FF4D-52A2-4D72-AAB1-5D953FCDB8A5}" srcOrd="1" destOrd="0" presId="urn:microsoft.com/office/officeart/2005/8/layout/hList1"/>
  </dgm:cxnLst>
  <dgm:bg/>
  <dgm:whole/>
</dgm:dataModel>
</file>

<file path=ppt/diagrams/data14.xml><?xml version="1.0" encoding="utf-8"?>
<dgm:dataModel xmlns:dgm="http://schemas.openxmlformats.org/drawingml/2006/diagram" xmlns:a="http://schemas.openxmlformats.org/drawingml/2006/main">
  <dgm:ptLst>
    <dgm:pt modelId="{69795A18-28B2-44B2-B7DE-FF0683A0440B}" type="doc">
      <dgm:prSet loTypeId="urn:microsoft.com/office/officeart/2005/8/layout/vList4" loCatId="list" qsTypeId="urn:microsoft.com/office/officeart/2005/8/quickstyle/3d2" qsCatId="3D" csTypeId="urn:microsoft.com/office/officeart/2005/8/colors/colorful4" csCatId="colorful" phldr="1"/>
      <dgm:spPr/>
      <dgm:t>
        <a:bodyPr/>
        <a:lstStyle/>
        <a:p>
          <a:endParaRPr lang="en-IN"/>
        </a:p>
      </dgm:t>
    </dgm:pt>
    <dgm:pt modelId="{A38EB4C0-7F3B-4DA5-B11E-23BADA30C28A}">
      <dgm:prSet phldrT="[Text]"/>
      <dgm:spPr/>
      <dgm:t>
        <a:bodyPr/>
        <a:lstStyle/>
        <a:p>
          <a:r>
            <a:rPr lang="en-US" dirty="0" smtClean="0"/>
            <a:t>Improved Risk Management</a:t>
          </a:r>
          <a:endParaRPr lang="en-IN" dirty="0"/>
        </a:p>
      </dgm:t>
    </dgm:pt>
    <dgm:pt modelId="{38140FEF-ECC8-44F2-B974-C5A3BBF9CC30}" type="parTrans" cxnId="{E396564C-4E6D-4598-AF43-8877D9FFDF1E}">
      <dgm:prSet/>
      <dgm:spPr/>
      <dgm:t>
        <a:bodyPr/>
        <a:lstStyle/>
        <a:p>
          <a:endParaRPr lang="en-IN"/>
        </a:p>
      </dgm:t>
    </dgm:pt>
    <dgm:pt modelId="{F916D8B1-FC89-4EE6-83F5-A30D232F1303}" type="sibTrans" cxnId="{E396564C-4E6D-4598-AF43-8877D9FFDF1E}">
      <dgm:prSet/>
      <dgm:spPr/>
      <dgm:t>
        <a:bodyPr/>
        <a:lstStyle/>
        <a:p>
          <a:endParaRPr lang="en-IN"/>
        </a:p>
      </dgm:t>
    </dgm:pt>
    <dgm:pt modelId="{F854681E-3E06-4BD5-B3EE-87C780AA81BD}">
      <dgm:prSet phldrT="[Text]"/>
      <dgm:spPr/>
      <dgm:t>
        <a:bodyPr/>
        <a:lstStyle/>
        <a:p>
          <a:r>
            <a:rPr lang="en-US" dirty="0" smtClean="0"/>
            <a:t>Consolidation of Banking Industry</a:t>
          </a:r>
          <a:endParaRPr lang="en-IN" dirty="0"/>
        </a:p>
      </dgm:t>
    </dgm:pt>
    <dgm:pt modelId="{2628B117-7B7A-41E9-AE5A-53015CC8B8F2}" type="parTrans" cxnId="{FBAC6E17-5B31-4A75-A7C7-EF06B7B05F27}">
      <dgm:prSet/>
      <dgm:spPr/>
      <dgm:t>
        <a:bodyPr/>
        <a:lstStyle/>
        <a:p>
          <a:endParaRPr lang="en-IN"/>
        </a:p>
      </dgm:t>
    </dgm:pt>
    <dgm:pt modelId="{385D6B90-F571-4B50-8433-92DC1C866965}" type="sibTrans" cxnId="{FBAC6E17-5B31-4A75-A7C7-EF06B7B05F27}">
      <dgm:prSet/>
      <dgm:spPr/>
      <dgm:t>
        <a:bodyPr/>
        <a:lstStyle/>
        <a:p>
          <a:endParaRPr lang="en-IN"/>
        </a:p>
      </dgm:t>
    </dgm:pt>
    <dgm:pt modelId="{92D1C3CE-3942-4F45-AE07-E1C7F2B63CA2}">
      <dgm:prSet phldrT="[Text]"/>
      <dgm:spPr/>
      <dgm:t>
        <a:bodyPr/>
        <a:lstStyle/>
        <a:p>
          <a:r>
            <a:rPr lang="en-US" dirty="0" smtClean="0"/>
            <a:t>Improving the credit ratings of Bank</a:t>
          </a:r>
          <a:endParaRPr lang="en-IN" dirty="0"/>
        </a:p>
      </dgm:t>
    </dgm:pt>
    <dgm:pt modelId="{1E16571B-5C89-48F8-8E01-92240C571B26}" type="parTrans" cxnId="{30105E75-89CB-4A7F-A1D0-511A65CEA046}">
      <dgm:prSet/>
      <dgm:spPr/>
      <dgm:t>
        <a:bodyPr/>
        <a:lstStyle/>
        <a:p>
          <a:endParaRPr lang="en-IN"/>
        </a:p>
      </dgm:t>
    </dgm:pt>
    <dgm:pt modelId="{8C0D4E2C-252C-48E9-A302-539E398288A4}" type="sibTrans" cxnId="{30105E75-89CB-4A7F-A1D0-511A65CEA046}">
      <dgm:prSet/>
      <dgm:spPr/>
      <dgm:t>
        <a:bodyPr/>
        <a:lstStyle/>
        <a:p>
          <a:endParaRPr lang="en-IN"/>
        </a:p>
      </dgm:t>
    </dgm:pt>
    <dgm:pt modelId="{183896A0-D58F-4DD9-8B45-BC92663F28E5}" type="pres">
      <dgm:prSet presAssocID="{69795A18-28B2-44B2-B7DE-FF0683A0440B}" presName="linear" presStyleCnt="0">
        <dgm:presLayoutVars>
          <dgm:dir/>
          <dgm:resizeHandles val="exact"/>
        </dgm:presLayoutVars>
      </dgm:prSet>
      <dgm:spPr/>
      <dgm:t>
        <a:bodyPr/>
        <a:lstStyle/>
        <a:p>
          <a:endParaRPr lang="en-IN"/>
        </a:p>
      </dgm:t>
    </dgm:pt>
    <dgm:pt modelId="{6945B51C-8B24-4DB8-B2AC-A9E1BF46D902}" type="pres">
      <dgm:prSet presAssocID="{A38EB4C0-7F3B-4DA5-B11E-23BADA30C28A}" presName="comp" presStyleCnt="0"/>
      <dgm:spPr/>
      <dgm:t>
        <a:bodyPr/>
        <a:lstStyle/>
        <a:p>
          <a:endParaRPr lang="en-IN"/>
        </a:p>
      </dgm:t>
    </dgm:pt>
    <dgm:pt modelId="{C095DBAD-4A32-442C-8D51-050E871DE12B}" type="pres">
      <dgm:prSet presAssocID="{A38EB4C0-7F3B-4DA5-B11E-23BADA30C28A}" presName="box" presStyleLbl="node1" presStyleIdx="0" presStyleCnt="3"/>
      <dgm:spPr/>
      <dgm:t>
        <a:bodyPr/>
        <a:lstStyle/>
        <a:p>
          <a:endParaRPr lang="en-IN"/>
        </a:p>
      </dgm:t>
    </dgm:pt>
    <dgm:pt modelId="{C9FA5D13-2F96-4707-B102-FF5ED34A832F}" type="pres">
      <dgm:prSet presAssocID="{A38EB4C0-7F3B-4DA5-B11E-23BADA30C28A}" presName="img" presStyleLbl="fgImgPlace1" presStyleIdx="0" presStyleCnt="3"/>
      <dgm:spPr>
        <a:blipFill rotWithShape="0">
          <a:blip xmlns:r="http://schemas.openxmlformats.org/officeDocument/2006/relationships" r:embed="rId1"/>
          <a:stretch>
            <a:fillRect/>
          </a:stretch>
        </a:blipFill>
      </dgm:spPr>
      <dgm:t>
        <a:bodyPr/>
        <a:lstStyle/>
        <a:p>
          <a:endParaRPr lang="en-IN"/>
        </a:p>
      </dgm:t>
    </dgm:pt>
    <dgm:pt modelId="{230CC20E-170F-4827-A018-AC889E5C795C}" type="pres">
      <dgm:prSet presAssocID="{A38EB4C0-7F3B-4DA5-B11E-23BADA30C28A}" presName="text" presStyleLbl="node1" presStyleIdx="0" presStyleCnt="3">
        <dgm:presLayoutVars>
          <dgm:bulletEnabled val="1"/>
        </dgm:presLayoutVars>
      </dgm:prSet>
      <dgm:spPr/>
      <dgm:t>
        <a:bodyPr/>
        <a:lstStyle/>
        <a:p>
          <a:endParaRPr lang="en-IN"/>
        </a:p>
      </dgm:t>
    </dgm:pt>
    <dgm:pt modelId="{60B741AB-76F4-4FBB-ABBB-93AA0072F8E6}" type="pres">
      <dgm:prSet presAssocID="{F916D8B1-FC89-4EE6-83F5-A30D232F1303}" presName="spacer" presStyleCnt="0"/>
      <dgm:spPr/>
      <dgm:t>
        <a:bodyPr/>
        <a:lstStyle/>
        <a:p>
          <a:endParaRPr lang="en-IN"/>
        </a:p>
      </dgm:t>
    </dgm:pt>
    <dgm:pt modelId="{44FE581C-5708-4AEA-B273-D241DA19B78A}" type="pres">
      <dgm:prSet presAssocID="{F854681E-3E06-4BD5-B3EE-87C780AA81BD}" presName="comp" presStyleCnt="0"/>
      <dgm:spPr/>
      <dgm:t>
        <a:bodyPr/>
        <a:lstStyle/>
        <a:p>
          <a:endParaRPr lang="en-IN"/>
        </a:p>
      </dgm:t>
    </dgm:pt>
    <dgm:pt modelId="{49E9F1B5-20F7-4A36-8F78-E5210DFFC875}" type="pres">
      <dgm:prSet presAssocID="{F854681E-3E06-4BD5-B3EE-87C780AA81BD}" presName="box" presStyleLbl="node1" presStyleIdx="1" presStyleCnt="3"/>
      <dgm:spPr/>
      <dgm:t>
        <a:bodyPr/>
        <a:lstStyle/>
        <a:p>
          <a:endParaRPr lang="en-IN"/>
        </a:p>
      </dgm:t>
    </dgm:pt>
    <dgm:pt modelId="{A0CD451B-08AE-458F-8AFF-4A230C854F81}" type="pres">
      <dgm:prSet presAssocID="{F854681E-3E06-4BD5-B3EE-87C780AA81BD}" presName="img" presStyleLbl="fgImgPlace1" presStyleIdx="1" presStyleCnt="3"/>
      <dgm:spPr>
        <a:blipFill rotWithShape="0">
          <a:blip xmlns:r="http://schemas.openxmlformats.org/officeDocument/2006/relationships" r:embed="rId2"/>
          <a:stretch>
            <a:fillRect/>
          </a:stretch>
        </a:blipFill>
      </dgm:spPr>
      <dgm:t>
        <a:bodyPr/>
        <a:lstStyle/>
        <a:p>
          <a:endParaRPr lang="en-IN"/>
        </a:p>
      </dgm:t>
    </dgm:pt>
    <dgm:pt modelId="{8706105F-A172-466A-88BB-DCA172866957}" type="pres">
      <dgm:prSet presAssocID="{F854681E-3E06-4BD5-B3EE-87C780AA81BD}" presName="text" presStyleLbl="node1" presStyleIdx="1" presStyleCnt="3">
        <dgm:presLayoutVars>
          <dgm:bulletEnabled val="1"/>
        </dgm:presLayoutVars>
      </dgm:prSet>
      <dgm:spPr/>
      <dgm:t>
        <a:bodyPr/>
        <a:lstStyle/>
        <a:p>
          <a:endParaRPr lang="en-IN"/>
        </a:p>
      </dgm:t>
    </dgm:pt>
    <dgm:pt modelId="{040394A5-0C7A-4707-8FDF-5044D46D5269}" type="pres">
      <dgm:prSet presAssocID="{385D6B90-F571-4B50-8433-92DC1C866965}" presName="spacer" presStyleCnt="0"/>
      <dgm:spPr/>
      <dgm:t>
        <a:bodyPr/>
        <a:lstStyle/>
        <a:p>
          <a:endParaRPr lang="en-IN"/>
        </a:p>
      </dgm:t>
    </dgm:pt>
    <dgm:pt modelId="{9D9BAAF7-A454-47FD-9BCC-DB63DCC8DE6E}" type="pres">
      <dgm:prSet presAssocID="{92D1C3CE-3942-4F45-AE07-E1C7F2B63CA2}" presName="comp" presStyleCnt="0"/>
      <dgm:spPr/>
      <dgm:t>
        <a:bodyPr/>
        <a:lstStyle/>
        <a:p>
          <a:endParaRPr lang="en-IN"/>
        </a:p>
      </dgm:t>
    </dgm:pt>
    <dgm:pt modelId="{0817FB8C-7C4C-482A-99D7-B2328BA2F6A9}" type="pres">
      <dgm:prSet presAssocID="{92D1C3CE-3942-4F45-AE07-E1C7F2B63CA2}" presName="box" presStyleLbl="node1" presStyleIdx="2" presStyleCnt="3"/>
      <dgm:spPr/>
      <dgm:t>
        <a:bodyPr/>
        <a:lstStyle/>
        <a:p>
          <a:endParaRPr lang="en-IN"/>
        </a:p>
      </dgm:t>
    </dgm:pt>
    <dgm:pt modelId="{7F8BCEDD-35D4-4E08-8AFF-F8031EAE7D53}" type="pres">
      <dgm:prSet presAssocID="{92D1C3CE-3942-4F45-AE07-E1C7F2B63CA2}" presName="img" presStyleLbl="fgImgPlace1" presStyleIdx="2" presStyleCnt="3"/>
      <dgm:spPr>
        <a:blipFill rotWithShape="0">
          <a:blip xmlns:r="http://schemas.openxmlformats.org/officeDocument/2006/relationships" r:embed="rId3"/>
          <a:stretch>
            <a:fillRect/>
          </a:stretch>
        </a:blipFill>
      </dgm:spPr>
      <dgm:t>
        <a:bodyPr/>
        <a:lstStyle/>
        <a:p>
          <a:endParaRPr lang="en-IN"/>
        </a:p>
      </dgm:t>
    </dgm:pt>
    <dgm:pt modelId="{6CF860AF-BB07-412F-AE78-9F60E2E23427}" type="pres">
      <dgm:prSet presAssocID="{92D1C3CE-3942-4F45-AE07-E1C7F2B63CA2}" presName="text" presStyleLbl="node1" presStyleIdx="2" presStyleCnt="3">
        <dgm:presLayoutVars>
          <dgm:bulletEnabled val="1"/>
        </dgm:presLayoutVars>
      </dgm:prSet>
      <dgm:spPr/>
      <dgm:t>
        <a:bodyPr/>
        <a:lstStyle/>
        <a:p>
          <a:endParaRPr lang="en-IN"/>
        </a:p>
      </dgm:t>
    </dgm:pt>
  </dgm:ptLst>
  <dgm:cxnLst>
    <dgm:cxn modelId="{82655F7E-A6A4-4088-A4B0-36E9A57B2EF2}" type="presOf" srcId="{69795A18-28B2-44B2-B7DE-FF0683A0440B}" destId="{183896A0-D58F-4DD9-8B45-BC92663F28E5}" srcOrd="0" destOrd="0" presId="urn:microsoft.com/office/officeart/2005/8/layout/vList4"/>
    <dgm:cxn modelId="{86C1593F-BEC0-4528-ABB5-A0A56B40EF1D}" type="presOf" srcId="{A38EB4C0-7F3B-4DA5-B11E-23BADA30C28A}" destId="{C095DBAD-4A32-442C-8D51-050E871DE12B}" srcOrd="0" destOrd="0" presId="urn:microsoft.com/office/officeart/2005/8/layout/vList4"/>
    <dgm:cxn modelId="{86EC59FD-98ED-42BB-ACCA-8F53D5818786}" type="presOf" srcId="{92D1C3CE-3942-4F45-AE07-E1C7F2B63CA2}" destId="{0817FB8C-7C4C-482A-99D7-B2328BA2F6A9}" srcOrd="0" destOrd="0" presId="urn:microsoft.com/office/officeart/2005/8/layout/vList4"/>
    <dgm:cxn modelId="{FBAC6E17-5B31-4A75-A7C7-EF06B7B05F27}" srcId="{69795A18-28B2-44B2-B7DE-FF0683A0440B}" destId="{F854681E-3E06-4BD5-B3EE-87C780AA81BD}" srcOrd="1" destOrd="0" parTransId="{2628B117-7B7A-41E9-AE5A-53015CC8B8F2}" sibTransId="{385D6B90-F571-4B50-8433-92DC1C866965}"/>
    <dgm:cxn modelId="{A0425B86-E6BA-4651-8A9D-8AECE2196BCA}" type="presOf" srcId="{F854681E-3E06-4BD5-B3EE-87C780AA81BD}" destId="{49E9F1B5-20F7-4A36-8F78-E5210DFFC875}" srcOrd="0" destOrd="0" presId="urn:microsoft.com/office/officeart/2005/8/layout/vList4"/>
    <dgm:cxn modelId="{8704A3EA-1CB6-4314-99BB-54F9E9CA3512}" type="presOf" srcId="{F854681E-3E06-4BD5-B3EE-87C780AA81BD}" destId="{8706105F-A172-466A-88BB-DCA172866957}" srcOrd="1" destOrd="0" presId="urn:microsoft.com/office/officeart/2005/8/layout/vList4"/>
    <dgm:cxn modelId="{6189358F-B7CC-4338-8D74-A6B236A12219}" type="presOf" srcId="{A38EB4C0-7F3B-4DA5-B11E-23BADA30C28A}" destId="{230CC20E-170F-4827-A018-AC889E5C795C}" srcOrd="1" destOrd="0" presId="urn:microsoft.com/office/officeart/2005/8/layout/vList4"/>
    <dgm:cxn modelId="{E396564C-4E6D-4598-AF43-8877D9FFDF1E}" srcId="{69795A18-28B2-44B2-B7DE-FF0683A0440B}" destId="{A38EB4C0-7F3B-4DA5-B11E-23BADA30C28A}" srcOrd="0" destOrd="0" parTransId="{38140FEF-ECC8-44F2-B974-C5A3BBF9CC30}" sibTransId="{F916D8B1-FC89-4EE6-83F5-A30D232F1303}"/>
    <dgm:cxn modelId="{F7E11ADB-78A9-4F2C-B651-BDCABDCD3A7B}" type="presOf" srcId="{92D1C3CE-3942-4F45-AE07-E1C7F2B63CA2}" destId="{6CF860AF-BB07-412F-AE78-9F60E2E23427}" srcOrd="1" destOrd="0" presId="urn:microsoft.com/office/officeart/2005/8/layout/vList4"/>
    <dgm:cxn modelId="{30105E75-89CB-4A7F-A1D0-511A65CEA046}" srcId="{69795A18-28B2-44B2-B7DE-FF0683A0440B}" destId="{92D1C3CE-3942-4F45-AE07-E1C7F2B63CA2}" srcOrd="2" destOrd="0" parTransId="{1E16571B-5C89-48F8-8E01-92240C571B26}" sibTransId="{8C0D4E2C-252C-48E9-A302-539E398288A4}"/>
    <dgm:cxn modelId="{D3D59863-7B9D-43DA-9838-65AE1E8E5D75}" type="presParOf" srcId="{183896A0-D58F-4DD9-8B45-BC92663F28E5}" destId="{6945B51C-8B24-4DB8-B2AC-A9E1BF46D902}" srcOrd="0" destOrd="0" presId="urn:microsoft.com/office/officeart/2005/8/layout/vList4"/>
    <dgm:cxn modelId="{72BE8C01-A859-46E6-82BF-7E1C98FA64AD}" type="presParOf" srcId="{6945B51C-8B24-4DB8-B2AC-A9E1BF46D902}" destId="{C095DBAD-4A32-442C-8D51-050E871DE12B}" srcOrd="0" destOrd="0" presId="urn:microsoft.com/office/officeart/2005/8/layout/vList4"/>
    <dgm:cxn modelId="{FE8D29AB-3BDC-4800-A8C3-55EBCBB4BA1D}" type="presParOf" srcId="{6945B51C-8B24-4DB8-B2AC-A9E1BF46D902}" destId="{C9FA5D13-2F96-4707-B102-FF5ED34A832F}" srcOrd="1" destOrd="0" presId="urn:microsoft.com/office/officeart/2005/8/layout/vList4"/>
    <dgm:cxn modelId="{A9FBDAB2-32DC-4F60-AFEA-8ED95FDFD528}" type="presParOf" srcId="{6945B51C-8B24-4DB8-B2AC-A9E1BF46D902}" destId="{230CC20E-170F-4827-A018-AC889E5C795C}" srcOrd="2" destOrd="0" presId="urn:microsoft.com/office/officeart/2005/8/layout/vList4"/>
    <dgm:cxn modelId="{E61929EF-C3DB-438F-B3B1-57C4571FE5E5}" type="presParOf" srcId="{183896A0-D58F-4DD9-8B45-BC92663F28E5}" destId="{60B741AB-76F4-4FBB-ABBB-93AA0072F8E6}" srcOrd="1" destOrd="0" presId="urn:microsoft.com/office/officeart/2005/8/layout/vList4"/>
    <dgm:cxn modelId="{1BA73248-0C73-4423-8193-817C484F75EB}" type="presParOf" srcId="{183896A0-D58F-4DD9-8B45-BC92663F28E5}" destId="{44FE581C-5708-4AEA-B273-D241DA19B78A}" srcOrd="2" destOrd="0" presId="urn:microsoft.com/office/officeart/2005/8/layout/vList4"/>
    <dgm:cxn modelId="{C9A946F5-24A0-422A-BEF2-0FF8207E2E20}" type="presParOf" srcId="{44FE581C-5708-4AEA-B273-D241DA19B78A}" destId="{49E9F1B5-20F7-4A36-8F78-E5210DFFC875}" srcOrd="0" destOrd="0" presId="urn:microsoft.com/office/officeart/2005/8/layout/vList4"/>
    <dgm:cxn modelId="{8FF6BE79-43EF-490B-B8E3-6DC10E53CBD8}" type="presParOf" srcId="{44FE581C-5708-4AEA-B273-D241DA19B78A}" destId="{A0CD451B-08AE-458F-8AFF-4A230C854F81}" srcOrd="1" destOrd="0" presId="urn:microsoft.com/office/officeart/2005/8/layout/vList4"/>
    <dgm:cxn modelId="{755E41AF-EF9D-494E-B7C7-2F3E5BB62BAF}" type="presParOf" srcId="{44FE581C-5708-4AEA-B273-D241DA19B78A}" destId="{8706105F-A172-466A-88BB-DCA172866957}" srcOrd="2" destOrd="0" presId="urn:microsoft.com/office/officeart/2005/8/layout/vList4"/>
    <dgm:cxn modelId="{7DBBBE2B-4212-40A5-BB0D-8B5564395697}" type="presParOf" srcId="{183896A0-D58F-4DD9-8B45-BC92663F28E5}" destId="{040394A5-0C7A-4707-8FDF-5044D46D5269}" srcOrd="3" destOrd="0" presId="urn:microsoft.com/office/officeart/2005/8/layout/vList4"/>
    <dgm:cxn modelId="{E53D738D-9B8B-4D18-A21E-0F4034B42879}" type="presParOf" srcId="{183896A0-D58F-4DD9-8B45-BC92663F28E5}" destId="{9D9BAAF7-A454-47FD-9BCC-DB63DCC8DE6E}" srcOrd="4" destOrd="0" presId="urn:microsoft.com/office/officeart/2005/8/layout/vList4"/>
    <dgm:cxn modelId="{CA53F96C-6AAB-4B42-806A-DE5CBDCAE394}" type="presParOf" srcId="{9D9BAAF7-A454-47FD-9BCC-DB63DCC8DE6E}" destId="{0817FB8C-7C4C-482A-99D7-B2328BA2F6A9}" srcOrd="0" destOrd="0" presId="urn:microsoft.com/office/officeart/2005/8/layout/vList4"/>
    <dgm:cxn modelId="{FB3CC9D2-F0C0-4BF3-878D-05DB7FDC0930}" type="presParOf" srcId="{9D9BAAF7-A454-47FD-9BCC-DB63DCC8DE6E}" destId="{7F8BCEDD-35D4-4E08-8AFF-F8031EAE7D53}" srcOrd="1" destOrd="0" presId="urn:microsoft.com/office/officeart/2005/8/layout/vList4"/>
    <dgm:cxn modelId="{EFADAAE3-2828-470F-B093-07C34D666AFB}" type="presParOf" srcId="{9D9BAAF7-A454-47FD-9BCC-DB63DCC8DE6E}" destId="{6CF860AF-BB07-412F-AE78-9F60E2E23427}" srcOrd="2" destOrd="0" presId="urn:microsoft.com/office/officeart/2005/8/layout/vList4"/>
  </dgm:cxnLst>
  <dgm:bg/>
  <dgm:whole/>
</dgm:dataModel>
</file>

<file path=ppt/diagrams/data15.xml><?xml version="1.0" encoding="utf-8"?>
<dgm:dataModel xmlns:dgm="http://schemas.openxmlformats.org/drawingml/2006/diagram" xmlns:a="http://schemas.openxmlformats.org/drawingml/2006/main">
  <dgm:ptLst>
    <dgm:pt modelId="{69795A18-28B2-44B2-B7DE-FF0683A0440B}" type="doc">
      <dgm:prSet loTypeId="urn:microsoft.com/office/officeart/2005/8/layout/vList4" loCatId="list" qsTypeId="urn:microsoft.com/office/officeart/2005/8/quickstyle/3d2" qsCatId="3D" csTypeId="urn:microsoft.com/office/officeart/2005/8/colors/colorful3" csCatId="colorful" phldr="1"/>
      <dgm:spPr/>
      <dgm:t>
        <a:bodyPr/>
        <a:lstStyle/>
        <a:p>
          <a:endParaRPr lang="en-IN"/>
        </a:p>
      </dgm:t>
    </dgm:pt>
    <dgm:pt modelId="{A38EB4C0-7F3B-4DA5-B11E-23BADA30C28A}">
      <dgm:prSet phldrT="[Text]"/>
      <dgm:spPr/>
      <dgm:t>
        <a:bodyPr/>
        <a:lstStyle/>
        <a:p>
          <a:r>
            <a:rPr lang="en-US" dirty="0" smtClean="0"/>
            <a:t>Capital Requirement</a:t>
          </a:r>
          <a:endParaRPr lang="en-IN" dirty="0"/>
        </a:p>
      </dgm:t>
    </dgm:pt>
    <dgm:pt modelId="{38140FEF-ECC8-44F2-B974-C5A3BBF9CC30}" type="parTrans" cxnId="{E396564C-4E6D-4598-AF43-8877D9FFDF1E}">
      <dgm:prSet/>
      <dgm:spPr/>
      <dgm:t>
        <a:bodyPr/>
        <a:lstStyle/>
        <a:p>
          <a:endParaRPr lang="en-IN"/>
        </a:p>
      </dgm:t>
    </dgm:pt>
    <dgm:pt modelId="{F916D8B1-FC89-4EE6-83F5-A30D232F1303}" type="sibTrans" cxnId="{E396564C-4E6D-4598-AF43-8877D9FFDF1E}">
      <dgm:prSet/>
      <dgm:spPr/>
      <dgm:t>
        <a:bodyPr/>
        <a:lstStyle/>
        <a:p>
          <a:endParaRPr lang="en-IN"/>
        </a:p>
      </dgm:t>
    </dgm:pt>
    <dgm:pt modelId="{92D1C3CE-3942-4F45-AE07-E1C7F2B63CA2}">
      <dgm:prSet phldrT="[Text]"/>
      <dgm:spPr/>
      <dgm:t>
        <a:bodyPr/>
        <a:lstStyle/>
        <a:p>
          <a:r>
            <a:rPr lang="en-US" dirty="0" smtClean="0"/>
            <a:t>Choice of Alternative Approaches</a:t>
          </a:r>
          <a:endParaRPr lang="en-IN" dirty="0"/>
        </a:p>
      </dgm:t>
    </dgm:pt>
    <dgm:pt modelId="{1E16571B-5C89-48F8-8E01-92240C571B26}" type="parTrans" cxnId="{30105E75-89CB-4A7F-A1D0-511A65CEA046}">
      <dgm:prSet/>
      <dgm:spPr/>
      <dgm:t>
        <a:bodyPr/>
        <a:lstStyle/>
        <a:p>
          <a:endParaRPr lang="en-IN"/>
        </a:p>
      </dgm:t>
    </dgm:pt>
    <dgm:pt modelId="{8C0D4E2C-252C-48E9-A302-539E398288A4}" type="sibTrans" cxnId="{30105E75-89CB-4A7F-A1D0-511A65CEA046}">
      <dgm:prSet/>
      <dgm:spPr/>
      <dgm:t>
        <a:bodyPr/>
        <a:lstStyle/>
        <a:p>
          <a:endParaRPr lang="en-IN"/>
        </a:p>
      </dgm:t>
    </dgm:pt>
    <dgm:pt modelId="{F854681E-3E06-4BD5-B3EE-87C780AA81BD}">
      <dgm:prSet phldrT="[Text]"/>
      <dgm:spPr/>
      <dgm:t>
        <a:bodyPr/>
        <a:lstStyle/>
        <a:p>
          <a:r>
            <a:rPr lang="en-US" dirty="0" smtClean="0"/>
            <a:t>Profitability of smaller Banks</a:t>
          </a:r>
          <a:endParaRPr lang="en-IN" dirty="0"/>
        </a:p>
      </dgm:t>
    </dgm:pt>
    <dgm:pt modelId="{385D6B90-F571-4B50-8433-92DC1C866965}" type="sibTrans" cxnId="{FBAC6E17-5B31-4A75-A7C7-EF06B7B05F27}">
      <dgm:prSet/>
      <dgm:spPr/>
      <dgm:t>
        <a:bodyPr/>
        <a:lstStyle/>
        <a:p>
          <a:endParaRPr lang="en-IN"/>
        </a:p>
      </dgm:t>
    </dgm:pt>
    <dgm:pt modelId="{2628B117-7B7A-41E9-AE5A-53015CC8B8F2}" type="parTrans" cxnId="{FBAC6E17-5B31-4A75-A7C7-EF06B7B05F27}">
      <dgm:prSet/>
      <dgm:spPr/>
      <dgm:t>
        <a:bodyPr/>
        <a:lstStyle/>
        <a:p>
          <a:endParaRPr lang="en-IN"/>
        </a:p>
      </dgm:t>
    </dgm:pt>
    <dgm:pt modelId="{183896A0-D58F-4DD9-8B45-BC92663F28E5}" type="pres">
      <dgm:prSet presAssocID="{69795A18-28B2-44B2-B7DE-FF0683A0440B}" presName="linear" presStyleCnt="0">
        <dgm:presLayoutVars>
          <dgm:dir/>
          <dgm:resizeHandles val="exact"/>
        </dgm:presLayoutVars>
      </dgm:prSet>
      <dgm:spPr/>
      <dgm:t>
        <a:bodyPr/>
        <a:lstStyle/>
        <a:p>
          <a:endParaRPr lang="en-IN"/>
        </a:p>
      </dgm:t>
    </dgm:pt>
    <dgm:pt modelId="{6945B51C-8B24-4DB8-B2AC-A9E1BF46D902}" type="pres">
      <dgm:prSet presAssocID="{A38EB4C0-7F3B-4DA5-B11E-23BADA30C28A}" presName="comp" presStyleCnt="0"/>
      <dgm:spPr/>
      <dgm:t>
        <a:bodyPr/>
        <a:lstStyle/>
        <a:p>
          <a:endParaRPr lang="en-IN"/>
        </a:p>
      </dgm:t>
    </dgm:pt>
    <dgm:pt modelId="{C095DBAD-4A32-442C-8D51-050E871DE12B}" type="pres">
      <dgm:prSet presAssocID="{A38EB4C0-7F3B-4DA5-B11E-23BADA30C28A}" presName="box" presStyleLbl="node1" presStyleIdx="0" presStyleCnt="3"/>
      <dgm:spPr/>
      <dgm:t>
        <a:bodyPr/>
        <a:lstStyle/>
        <a:p>
          <a:endParaRPr lang="en-IN"/>
        </a:p>
      </dgm:t>
    </dgm:pt>
    <dgm:pt modelId="{C9FA5D13-2F96-4707-B102-FF5ED34A832F}" type="pres">
      <dgm:prSet presAssocID="{A38EB4C0-7F3B-4DA5-B11E-23BADA30C28A}" presName="img" presStyleLbl="fgImgPlace1" presStyleIdx="0" presStyleCnt="3"/>
      <dgm:spPr>
        <a:blipFill rotWithShape="0">
          <a:blip xmlns:r="http://schemas.openxmlformats.org/officeDocument/2006/relationships" r:embed="rId1"/>
          <a:stretch>
            <a:fillRect/>
          </a:stretch>
        </a:blipFill>
      </dgm:spPr>
      <dgm:t>
        <a:bodyPr/>
        <a:lstStyle/>
        <a:p>
          <a:endParaRPr lang="en-IN"/>
        </a:p>
      </dgm:t>
    </dgm:pt>
    <dgm:pt modelId="{230CC20E-170F-4827-A018-AC889E5C795C}" type="pres">
      <dgm:prSet presAssocID="{A38EB4C0-7F3B-4DA5-B11E-23BADA30C28A}" presName="text" presStyleLbl="node1" presStyleIdx="0" presStyleCnt="3">
        <dgm:presLayoutVars>
          <dgm:bulletEnabled val="1"/>
        </dgm:presLayoutVars>
      </dgm:prSet>
      <dgm:spPr/>
      <dgm:t>
        <a:bodyPr/>
        <a:lstStyle/>
        <a:p>
          <a:endParaRPr lang="en-IN"/>
        </a:p>
      </dgm:t>
    </dgm:pt>
    <dgm:pt modelId="{60B741AB-76F4-4FBB-ABBB-93AA0072F8E6}" type="pres">
      <dgm:prSet presAssocID="{F916D8B1-FC89-4EE6-83F5-A30D232F1303}" presName="spacer" presStyleCnt="0"/>
      <dgm:spPr/>
      <dgm:t>
        <a:bodyPr/>
        <a:lstStyle/>
        <a:p>
          <a:endParaRPr lang="en-IN"/>
        </a:p>
      </dgm:t>
    </dgm:pt>
    <dgm:pt modelId="{44FE581C-5708-4AEA-B273-D241DA19B78A}" type="pres">
      <dgm:prSet presAssocID="{F854681E-3E06-4BD5-B3EE-87C780AA81BD}" presName="comp" presStyleCnt="0"/>
      <dgm:spPr/>
      <dgm:t>
        <a:bodyPr/>
        <a:lstStyle/>
        <a:p>
          <a:endParaRPr lang="en-IN"/>
        </a:p>
      </dgm:t>
    </dgm:pt>
    <dgm:pt modelId="{49E9F1B5-20F7-4A36-8F78-E5210DFFC875}" type="pres">
      <dgm:prSet presAssocID="{F854681E-3E06-4BD5-B3EE-87C780AA81BD}" presName="box" presStyleLbl="node1" presStyleIdx="1" presStyleCnt="3"/>
      <dgm:spPr/>
      <dgm:t>
        <a:bodyPr/>
        <a:lstStyle/>
        <a:p>
          <a:endParaRPr lang="en-IN"/>
        </a:p>
      </dgm:t>
    </dgm:pt>
    <dgm:pt modelId="{A0CD451B-08AE-458F-8AFF-4A230C854F81}" type="pres">
      <dgm:prSet presAssocID="{F854681E-3E06-4BD5-B3EE-87C780AA81BD}" presName="img" presStyleLbl="fgImgPlace1" presStyleIdx="1" presStyleCnt="3"/>
      <dgm:spPr>
        <a:blipFill rotWithShape="0">
          <a:blip xmlns:r="http://schemas.openxmlformats.org/officeDocument/2006/relationships" r:embed="rId2"/>
          <a:stretch>
            <a:fillRect/>
          </a:stretch>
        </a:blipFill>
      </dgm:spPr>
      <dgm:t>
        <a:bodyPr/>
        <a:lstStyle/>
        <a:p>
          <a:endParaRPr lang="en-IN"/>
        </a:p>
      </dgm:t>
    </dgm:pt>
    <dgm:pt modelId="{8706105F-A172-466A-88BB-DCA172866957}" type="pres">
      <dgm:prSet presAssocID="{F854681E-3E06-4BD5-B3EE-87C780AA81BD}" presName="text" presStyleLbl="node1" presStyleIdx="1" presStyleCnt="3">
        <dgm:presLayoutVars>
          <dgm:bulletEnabled val="1"/>
        </dgm:presLayoutVars>
      </dgm:prSet>
      <dgm:spPr/>
      <dgm:t>
        <a:bodyPr/>
        <a:lstStyle/>
        <a:p>
          <a:endParaRPr lang="en-IN"/>
        </a:p>
      </dgm:t>
    </dgm:pt>
    <dgm:pt modelId="{040394A5-0C7A-4707-8FDF-5044D46D5269}" type="pres">
      <dgm:prSet presAssocID="{385D6B90-F571-4B50-8433-92DC1C866965}" presName="spacer" presStyleCnt="0"/>
      <dgm:spPr/>
      <dgm:t>
        <a:bodyPr/>
        <a:lstStyle/>
        <a:p>
          <a:endParaRPr lang="en-IN"/>
        </a:p>
      </dgm:t>
    </dgm:pt>
    <dgm:pt modelId="{9D9BAAF7-A454-47FD-9BCC-DB63DCC8DE6E}" type="pres">
      <dgm:prSet presAssocID="{92D1C3CE-3942-4F45-AE07-E1C7F2B63CA2}" presName="comp" presStyleCnt="0"/>
      <dgm:spPr/>
      <dgm:t>
        <a:bodyPr/>
        <a:lstStyle/>
        <a:p>
          <a:endParaRPr lang="en-IN"/>
        </a:p>
      </dgm:t>
    </dgm:pt>
    <dgm:pt modelId="{0817FB8C-7C4C-482A-99D7-B2328BA2F6A9}" type="pres">
      <dgm:prSet presAssocID="{92D1C3CE-3942-4F45-AE07-E1C7F2B63CA2}" presName="box" presStyleLbl="node1" presStyleIdx="2" presStyleCnt="3"/>
      <dgm:spPr/>
      <dgm:t>
        <a:bodyPr/>
        <a:lstStyle/>
        <a:p>
          <a:endParaRPr lang="en-IN"/>
        </a:p>
      </dgm:t>
    </dgm:pt>
    <dgm:pt modelId="{7F8BCEDD-35D4-4E08-8AFF-F8031EAE7D53}" type="pres">
      <dgm:prSet presAssocID="{92D1C3CE-3942-4F45-AE07-E1C7F2B63CA2}" presName="img" presStyleLbl="fgImgPlace1" presStyleIdx="2" presStyleCnt="3"/>
      <dgm:spPr>
        <a:blipFill rotWithShape="0">
          <a:blip xmlns:r="http://schemas.openxmlformats.org/officeDocument/2006/relationships" r:embed="rId3"/>
          <a:stretch>
            <a:fillRect/>
          </a:stretch>
        </a:blipFill>
      </dgm:spPr>
      <dgm:t>
        <a:bodyPr/>
        <a:lstStyle/>
        <a:p>
          <a:endParaRPr lang="en-IN"/>
        </a:p>
      </dgm:t>
    </dgm:pt>
    <dgm:pt modelId="{6CF860AF-BB07-412F-AE78-9F60E2E23427}" type="pres">
      <dgm:prSet presAssocID="{92D1C3CE-3942-4F45-AE07-E1C7F2B63CA2}" presName="text" presStyleLbl="node1" presStyleIdx="2" presStyleCnt="3">
        <dgm:presLayoutVars>
          <dgm:bulletEnabled val="1"/>
        </dgm:presLayoutVars>
      </dgm:prSet>
      <dgm:spPr/>
      <dgm:t>
        <a:bodyPr/>
        <a:lstStyle/>
        <a:p>
          <a:endParaRPr lang="en-IN"/>
        </a:p>
      </dgm:t>
    </dgm:pt>
  </dgm:ptLst>
  <dgm:cxnLst>
    <dgm:cxn modelId="{DFA4963C-F6F8-433D-9CC8-FDA338D1AFF9}" type="presOf" srcId="{69795A18-28B2-44B2-B7DE-FF0683A0440B}" destId="{183896A0-D58F-4DD9-8B45-BC92663F28E5}" srcOrd="0" destOrd="0" presId="urn:microsoft.com/office/officeart/2005/8/layout/vList4"/>
    <dgm:cxn modelId="{86B4E8BE-51D2-41CB-95D1-445A119B05E2}" type="presOf" srcId="{A38EB4C0-7F3B-4DA5-B11E-23BADA30C28A}" destId="{C095DBAD-4A32-442C-8D51-050E871DE12B}" srcOrd="0" destOrd="0" presId="urn:microsoft.com/office/officeart/2005/8/layout/vList4"/>
    <dgm:cxn modelId="{FBAC6E17-5B31-4A75-A7C7-EF06B7B05F27}" srcId="{69795A18-28B2-44B2-B7DE-FF0683A0440B}" destId="{F854681E-3E06-4BD5-B3EE-87C780AA81BD}" srcOrd="1" destOrd="0" parTransId="{2628B117-7B7A-41E9-AE5A-53015CC8B8F2}" sibTransId="{385D6B90-F571-4B50-8433-92DC1C866965}"/>
    <dgm:cxn modelId="{B952FE16-4145-413A-AB71-831C6A645B7B}" type="presOf" srcId="{A38EB4C0-7F3B-4DA5-B11E-23BADA30C28A}" destId="{230CC20E-170F-4827-A018-AC889E5C795C}" srcOrd="1" destOrd="0" presId="urn:microsoft.com/office/officeart/2005/8/layout/vList4"/>
    <dgm:cxn modelId="{30D46909-CCC4-4F6A-90E5-B7B9FAE69668}" type="presOf" srcId="{F854681E-3E06-4BD5-B3EE-87C780AA81BD}" destId="{49E9F1B5-20F7-4A36-8F78-E5210DFFC875}" srcOrd="0" destOrd="0" presId="urn:microsoft.com/office/officeart/2005/8/layout/vList4"/>
    <dgm:cxn modelId="{97E476AF-EC9F-41FB-A13A-1261D4391342}" type="presOf" srcId="{F854681E-3E06-4BD5-B3EE-87C780AA81BD}" destId="{8706105F-A172-466A-88BB-DCA172866957}" srcOrd="1" destOrd="0" presId="urn:microsoft.com/office/officeart/2005/8/layout/vList4"/>
    <dgm:cxn modelId="{E24839DC-F268-4D39-B094-313841D6D711}" type="presOf" srcId="{92D1C3CE-3942-4F45-AE07-E1C7F2B63CA2}" destId="{0817FB8C-7C4C-482A-99D7-B2328BA2F6A9}" srcOrd="0" destOrd="0" presId="urn:microsoft.com/office/officeart/2005/8/layout/vList4"/>
    <dgm:cxn modelId="{E396564C-4E6D-4598-AF43-8877D9FFDF1E}" srcId="{69795A18-28B2-44B2-B7DE-FF0683A0440B}" destId="{A38EB4C0-7F3B-4DA5-B11E-23BADA30C28A}" srcOrd="0" destOrd="0" parTransId="{38140FEF-ECC8-44F2-B974-C5A3BBF9CC30}" sibTransId="{F916D8B1-FC89-4EE6-83F5-A30D232F1303}"/>
    <dgm:cxn modelId="{5D21FFAE-C51D-4991-A307-FA99BAC3741B}" type="presOf" srcId="{92D1C3CE-3942-4F45-AE07-E1C7F2B63CA2}" destId="{6CF860AF-BB07-412F-AE78-9F60E2E23427}" srcOrd="1" destOrd="0" presId="urn:microsoft.com/office/officeart/2005/8/layout/vList4"/>
    <dgm:cxn modelId="{30105E75-89CB-4A7F-A1D0-511A65CEA046}" srcId="{69795A18-28B2-44B2-B7DE-FF0683A0440B}" destId="{92D1C3CE-3942-4F45-AE07-E1C7F2B63CA2}" srcOrd="2" destOrd="0" parTransId="{1E16571B-5C89-48F8-8E01-92240C571B26}" sibTransId="{8C0D4E2C-252C-48E9-A302-539E398288A4}"/>
    <dgm:cxn modelId="{C5FD1CF5-22E5-41B2-B305-B5A3800FE194}" type="presParOf" srcId="{183896A0-D58F-4DD9-8B45-BC92663F28E5}" destId="{6945B51C-8B24-4DB8-B2AC-A9E1BF46D902}" srcOrd="0" destOrd="0" presId="urn:microsoft.com/office/officeart/2005/8/layout/vList4"/>
    <dgm:cxn modelId="{D94ED464-711A-4246-8CCD-8EDC499EDBC0}" type="presParOf" srcId="{6945B51C-8B24-4DB8-B2AC-A9E1BF46D902}" destId="{C095DBAD-4A32-442C-8D51-050E871DE12B}" srcOrd="0" destOrd="0" presId="urn:microsoft.com/office/officeart/2005/8/layout/vList4"/>
    <dgm:cxn modelId="{DCD27360-1146-4669-94E9-8F0AB4942E1B}" type="presParOf" srcId="{6945B51C-8B24-4DB8-B2AC-A9E1BF46D902}" destId="{C9FA5D13-2F96-4707-B102-FF5ED34A832F}" srcOrd="1" destOrd="0" presId="urn:microsoft.com/office/officeart/2005/8/layout/vList4"/>
    <dgm:cxn modelId="{E13EACF2-55C4-4F59-A33F-F606F17EAB1E}" type="presParOf" srcId="{6945B51C-8B24-4DB8-B2AC-A9E1BF46D902}" destId="{230CC20E-170F-4827-A018-AC889E5C795C}" srcOrd="2" destOrd="0" presId="urn:microsoft.com/office/officeart/2005/8/layout/vList4"/>
    <dgm:cxn modelId="{97D537D1-8CAD-4AE0-BA46-9222D4D8742B}" type="presParOf" srcId="{183896A0-D58F-4DD9-8B45-BC92663F28E5}" destId="{60B741AB-76F4-4FBB-ABBB-93AA0072F8E6}" srcOrd="1" destOrd="0" presId="urn:microsoft.com/office/officeart/2005/8/layout/vList4"/>
    <dgm:cxn modelId="{8C7A59A0-33FF-4AF5-A0A3-B4BBE6CD040D}" type="presParOf" srcId="{183896A0-D58F-4DD9-8B45-BC92663F28E5}" destId="{44FE581C-5708-4AEA-B273-D241DA19B78A}" srcOrd="2" destOrd="0" presId="urn:microsoft.com/office/officeart/2005/8/layout/vList4"/>
    <dgm:cxn modelId="{3DA9C054-4350-4A38-8723-0A37DB65906A}" type="presParOf" srcId="{44FE581C-5708-4AEA-B273-D241DA19B78A}" destId="{49E9F1B5-20F7-4A36-8F78-E5210DFFC875}" srcOrd="0" destOrd="0" presId="urn:microsoft.com/office/officeart/2005/8/layout/vList4"/>
    <dgm:cxn modelId="{6AD3C619-39C5-4C5F-B998-AC7B3F1CC479}" type="presParOf" srcId="{44FE581C-5708-4AEA-B273-D241DA19B78A}" destId="{A0CD451B-08AE-458F-8AFF-4A230C854F81}" srcOrd="1" destOrd="0" presId="urn:microsoft.com/office/officeart/2005/8/layout/vList4"/>
    <dgm:cxn modelId="{C00534AB-CC2F-4BA1-93F9-B743B1289D6C}" type="presParOf" srcId="{44FE581C-5708-4AEA-B273-D241DA19B78A}" destId="{8706105F-A172-466A-88BB-DCA172866957}" srcOrd="2" destOrd="0" presId="urn:microsoft.com/office/officeart/2005/8/layout/vList4"/>
    <dgm:cxn modelId="{9E8965CA-3D10-4CB9-8AB0-054D107BE2FF}" type="presParOf" srcId="{183896A0-D58F-4DD9-8B45-BC92663F28E5}" destId="{040394A5-0C7A-4707-8FDF-5044D46D5269}" srcOrd="3" destOrd="0" presId="urn:microsoft.com/office/officeart/2005/8/layout/vList4"/>
    <dgm:cxn modelId="{F4616D08-E87D-4506-9390-6D5A4EACA24D}" type="presParOf" srcId="{183896A0-D58F-4DD9-8B45-BC92663F28E5}" destId="{9D9BAAF7-A454-47FD-9BCC-DB63DCC8DE6E}" srcOrd="4" destOrd="0" presId="urn:microsoft.com/office/officeart/2005/8/layout/vList4"/>
    <dgm:cxn modelId="{45C22540-4215-4D1C-A7FD-F661853F2B3C}" type="presParOf" srcId="{9D9BAAF7-A454-47FD-9BCC-DB63DCC8DE6E}" destId="{0817FB8C-7C4C-482A-99D7-B2328BA2F6A9}" srcOrd="0" destOrd="0" presId="urn:microsoft.com/office/officeart/2005/8/layout/vList4"/>
    <dgm:cxn modelId="{28EF11F7-7948-44A6-9ABD-89D06FA4EDF2}" type="presParOf" srcId="{9D9BAAF7-A454-47FD-9BCC-DB63DCC8DE6E}" destId="{7F8BCEDD-35D4-4E08-8AFF-F8031EAE7D53}" srcOrd="1" destOrd="0" presId="urn:microsoft.com/office/officeart/2005/8/layout/vList4"/>
    <dgm:cxn modelId="{F8AC830C-9878-44AD-94A8-28FE13F2C983}" type="presParOf" srcId="{9D9BAAF7-A454-47FD-9BCC-DB63DCC8DE6E}" destId="{6CF860AF-BB07-412F-AE78-9F60E2E23427}" srcOrd="2" destOrd="0" presId="urn:microsoft.com/office/officeart/2005/8/layout/vList4"/>
  </dgm:cxnLst>
  <dgm:bg/>
  <dgm:whole/>
</dgm:dataModel>
</file>

<file path=ppt/diagrams/data16.xml><?xml version="1.0" encoding="utf-8"?>
<dgm:dataModel xmlns:dgm="http://schemas.openxmlformats.org/drawingml/2006/diagram" xmlns:a="http://schemas.openxmlformats.org/drawingml/2006/main">
  <dgm:ptLst>
    <dgm:pt modelId="{69795A18-28B2-44B2-B7DE-FF0683A0440B}" type="doc">
      <dgm:prSet loTypeId="urn:microsoft.com/office/officeart/2005/8/layout/vList4" loCatId="list" qsTypeId="urn:microsoft.com/office/officeart/2005/8/quickstyle/3d2" qsCatId="3D" csTypeId="urn:microsoft.com/office/officeart/2005/8/colors/colorful5" csCatId="colorful" phldr="1"/>
      <dgm:spPr/>
      <dgm:t>
        <a:bodyPr/>
        <a:lstStyle/>
        <a:p>
          <a:endParaRPr lang="en-IN"/>
        </a:p>
      </dgm:t>
    </dgm:pt>
    <dgm:pt modelId="{A38EB4C0-7F3B-4DA5-B11E-23BADA30C28A}">
      <dgm:prSet phldrT="[Text]"/>
      <dgm:spPr/>
      <dgm:t>
        <a:bodyPr/>
        <a:lstStyle/>
        <a:p>
          <a:r>
            <a:rPr lang="en-US" dirty="0" smtClean="0"/>
            <a:t>Absence of Historical Database</a:t>
          </a:r>
          <a:endParaRPr lang="en-IN" dirty="0"/>
        </a:p>
      </dgm:t>
    </dgm:pt>
    <dgm:pt modelId="{38140FEF-ECC8-44F2-B974-C5A3BBF9CC30}" type="parTrans" cxnId="{E396564C-4E6D-4598-AF43-8877D9FFDF1E}">
      <dgm:prSet/>
      <dgm:spPr/>
      <dgm:t>
        <a:bodyPr/>
        <a:lstStyle/>
        <a:p>
          <a:endParaRPr lang="en-IN"/>
        </a:p>
      </dgm:t>
    </dgm:pt>
    <dgm:pt modelId="{F916D8B1-FC89-4EE6-83F5-A30D232F1303}" type="sibTrans" cxnId="{E396564C-4E6D-4598-AF43-8877D9FFDF1E}">
      <dgm:prSet/>
      <dgm:spPr/>
      <dgm:t>
        <a:bodyPr/>
        <a:lstStyle/>
        <a:p>
          <a:endParaRPr lang="en-IN"/>
        </a:p>
      </dgm:t>
    </dgm:pt>
    <dgm:pt modelId="{92D1C3CE-3942-4F45-AE07-E1C7F2B63CA2}">
      <dgm:prSet phldrT="[Text]"/>
      <dgm:spPr/>
      <dgm:t>
        <a:bodyPr/>
        <a:lstStyle/>
        <a:p>
          <a:r>
            <a:rPr lang="en-US" dirty="0" smtClean="0"/>
            <a:t>Incentive to remain unrated</a:t>
          </a:r>
          <a:endParaRPr lang="en-IN" dirty="0"/>
        </a:p>
      </dgm:t>
    </dgm:pt>
    <dgm:pt modelId="{1E16571B-5C89-48F8-8E01-92240C571B26}" type="parTrans" cxnId="{30105E75-89CB-4A7F-A1D0-511A65CEA046}">
      <dgm:prSet/>
      <dgm:spPr/>
      <dgm:t>
        <a:bodyPr/>
        <a:lstStyle/>
        <a:p>
          <a:endParaRPr lang="en-IN"/>
        </a:p>
      </dgm:t>
    </dgm:pt>
    <dgm:pt modelId="{8C0D4E2C-252C-48E9-A302-539E398288A4}" type="sibTrans" cxnId="{30105E75-89CB-4A7F-A1D0-511A65CEA046}">
      <dgm:prSet/>
      <dgm:spPr/>
      <dgm:t>
        <a:bodyPr/>
        <a:lstStyle/>
        <a:p>
          <a:endParaRPr lang="en-IN"/>
        </a:p>
      </dgm:t>
    </dgm:pt>
    <dgm:pt modelId="{215C303B-DD09-4CC3-A742-F2109D96B066}">
      <dgm:prSet/>
      <dgm:spPr/>
      <dgm:t>
        <a:bodyPr/>
        <a:lstStyle/>
        <a:p>
          <a:r>
            <a:rPr lang="en-US" smtClean="0"/>
            <a:t>IT infrastructure and training cost</a:t>
          </a:r>
          <a:endParaRPr lang="en-IN" dirty="0"/>
        </a:p>
      </dgm:t>
    </dgm:pt>
    <dgm:pt modelId="{EF6902F6-8567-4163-BD4C-E81A12975EB0}" type="parTrans" cxnId="{69C2FEF5-0049-4FCB-868C-82B93DF71F94}">
      <dgm:prSet/>
      <dgm:spPr/>
      <dgm:t>
        <a:bodyPr/>
        <a:lstStyle/>
        <a:p>
          <a:endParaRPr lang="en-IN"/>
        </a:p>
      </dgm:t>
    </dgm:pt>
    <dgm:pt modelId="{D77D1C52-1FA9-443C-AB4B-0B0C4AF49050}" type="sibTrans" cxnId="{69C2FEF5-0049-4FCB-868C-82B93DF71F94}">
      <dgm:prSet/>
      <dgm:spPr/>
      <dgm:t>
        <a:bodyPr/>
        <a:lstStyle/>
        <a:p>
          <a:endParaRPr lang="en-IN"/>
        </a:p>
      </dgm:t>
    </dgm:pt>
    <dgm:pt modelId="{183896A0-D58F-4DD9-8B45-BC92663F28E5}" type="pres">
      <dgm:prSet presAssocID="{69795A18-28B2-44B2-B7DE-FF0683A0440B}" presName="linear" presStyleCnt="0">
        <dgm:presLayoutVars>
          <dgm:dir/>
          <dgm:resizeHandles val="exact"/>
        </dgm:presLayoutVars>
      </dgm:prSet>
      <dgm:spPr/>
      <dgm:t>
        <a:bodyPr/>
        <a:lstStyle/>
        <a:p>
          <a:endParaRPr lang="en-IN"/>
        </a:p>
      </dgm:t>
    </dgm:pt>
    <dgm:pt modelId="{6945B51C-8B24-4DB8-B2AC-A9E1BF46D902}" type="pres">
      <dgm:prSet presAssocID="{A38EB4C0-7F3B-4DA5-B11E-23BADA30C28A}" presName="comp" presStyleCnt="0"/>
      <dgm:spPr/>
      <dgm:t>
        <a:bodyPr/>
        <a:lstStyle/>
        <a:p>
          <a:endParaRPr lang="en-IN"/>
        </a:p>
      </dgm:t>
    </dgm:pt>
    <dgm:pt modelId="{C095DBAD-4A32-442C-8D51-050E871DE12B}" type="pres">
      <dgm:prSet presAssocID="{A38EB4C0-7F3B-4DA5-B11E-23BADA30C28A}" presName="box" presStyleLbl="node1" presStyleIdx="0" presStyleCnt="3"/>
      <dgm:spPr/>
      <dgm:t>
        <a:bodyPr/>
        <a:lstStyle/>
        <a:p>
          <a:endParaRPr lang="en-IN"/>
        </a:p>
      </dgm:t>
    </dgm:pt>
    <dgm:pt modelId="{C9FA5D13-2F96-4707-B102-FF5ED34A832F}" type="pres">
      <dgm:prSet presAssocID="{A38EB4C0-7F3B-4DA5-B11E-23BADA30C28A}" presName="img" presStyleLbl="fgImgPlace1" presStyleIdx="0" presStyleCnt="3"/>
      <dgm:spPr>
        <a:blipFill rotWithShape="0">
          <a:blip xmlns:r="http://schemas.openxmlformats.org/officeDocument/2006/relationships" r:embed="rId1"/>
          <a:stretch>
            <a:fillRect/>
          </a:stretch>
        </a:blipFill>
      </dgm:spPr>
      <dgm:t>
        <a:bodyPr/>
        <a:lstStyle/>
        <a:p>
          <a:endParaRPr lang="en-IN"/>
        </a:p>
      </dgm:t>
    </dgm:pt>
    <dgm:pt modelId="{230CC20E-170F-4827-A018-AC889E5C795C}" type="pres">
      <dgm:prSet presAssocID="{A38EB4C0-7F3B-4DA5-B11E-23BADA30C28A}" presName="text" presStyleLbl="node1" presStyleIdx="0" presStyleCnt="3">
        <dgm:presLayoutVars>
          <dgm:bulletEnabled val="1"/>
        </dgm:presLayoutVars>
      </dgm:prSet>
      <dgm:spPr/>
      <dgm:t>
        <a:bodyPr/>
        <a:lstStyle/>
        <a:p>
          <a:endParaRPr lang="en-IN"/>
        </a:p>
      </dgm:t>
    </dgm:pt>
    <dgm:pt modelId="{60B741AB-76F4-4FBB-ABBB-93AA0072F8E6}" type="pres">
      <dgm:prSet presAssocID="{F916D8B1-FC89-4EE6-83F5-A30D232F1303}" presName="spacer" presStyleCnt="0"/>
      <dgm:spPr/>
      <dgm:t>
        <a:bodyPr/>
        <a:lstStyle/>
        <a:p>
          <a:endParaRPr lang="en-IN"/>
        </a:p>
      </dgm:t>
    </dgm:pt>
    <dgm:pt modelId="{AB653C6A-71AF-4D29-B1AE-8702A6DFCCFD}" type="pres">
      <dgm:prSet presAssocID="{215C303B-DD09-4CC3-A742-F2109D96B066}" presName="comp" presStyleCnt="0"/>
      <dgm:spPr/>
      <dgm:t>
        <a:bodyPr/>
        <a:lstStyle/>
        <a:p>
          <a:endParaRPr lang="en-IN"/>
        </a:p>
      </dgm:t>
    </dgm:pt>
    <dgm:pt modelId="{5ECAFB06-A795-4847-ABE1-72206FA32494}" type="pres">
      <dgm:prSet presAssocID="{215C303B-DD09-4CC3-A742-F2109D96B066}" presName="box" presStyleLbl="node1" presStyleIdx="1" presStyleCnt="3"/>
      <dgm:spPr/>
      <dgm:t>
        <a:bodyPr/>
        <a:lstStyle/>
        <a:p>
          <a:endParaRPr lang="en-IN"/>
        </a:p>
      </dgm:t>
    </dgm:pt>
    <dgm:pt modelId="{B5AA3407-8495-4564-B3A4-F0A072176039}" type="pres">
      <dgm:prSet presAssocID="{215C303B-DD09-4CC3-A742-F2109D96B066}" presName="img" presStyleLbl="fgImgPlace1" presStyleIdx="1" presStyleCnt="3"/>
      <dgm:spPr>
        <a:blipFill rotWithShape="0">
          <a:blip xmlns:r="http://schemas.openxmlformats.org/officeDocument/2006/relationships" r:embed="rId2"/>
          <a:stretch>
            <a:fillRect/>
          </a:stretch>
        </a:blipFill>
      </dgm:spPr>
      <dgm:t>
        <a:bodyPr/>
        <a:lstStyle/>
        <a:p>
          <a:endParaRPr lang="en-IN"/>
        </a:p>
      </dgm:t>
    </dgm:pt>
    <dgm:pt modelId="{DAD8A52E-D639-403E-889D-B005A04720CB}" type="pres">
      <dgm:prSet presAssocID="{215C303B-DD09-4CC3-A742-F2109D96B066}" presName="text" presStyleLbl="node1" presStyleIdx="1" presStyleCnt="3">
        <dgm:presLayoutVars>
          <dgm:bulletEnabled val="1"/>
        </dgm:presLayoutVars>
      </dgm:prSet>
      <dgm:spPr/>
      <dgm:t>
        <a:bodyPr/>
        <a:lstStyle/>
        <a:p>
          <a:endParaRPr lang="en-IN"/>
        </a:p>
      </dgm:t>
    </dgm:pt>
    <dgm:pt modelId="{1B6F4B59-C762-49D3-B9CF-7D0F89A2D035}" type="pres">
      <dgm:prSet presAssocID="{D77D1C52-1FA9-443C-AB4B-0B0C4AF49050}" presName="spacer" presStyleCnt="0"/>
      <dgm:spPr/>
      <dgm:t>
        <a:bodyPr/>
        <a:lstStyle/>
        <a:p>
          <a:endParaRPr lang="en-IN"/>
        </a:p>
      </dgm:t>
    </dgm:pt>
    <dgm:pt modelId="{9D9BAAF7-A454-47FD-9BCC-DB63DCC8DE6E}" type="pres">
      <dgm:prSet presAssocID="{92D1C3CE-3942-4F45-AE07-E1C7F2B63CA2}" presName="comp" presStyleCnt="0"/>
      <dgm:spPr/>
      <dgm:t>
        <a:bodyPr/>
        <a:lstStyle/>
        <a:p>
          <a:endParaRPr lang="en-IN"/>
        </a:p>
      </dgm:t>
    </dgm:pt>
    <dgm:pt modelId="{0817FB8C-7C4C-482A-99D7-B2328BA2F6A9}" type="pres">
      <dgm:prSet presAssocID="{92D1C3CE-3942-4F45-AE07-E1C7F2B63CA2}" presName="box" presStyleLbl="node1" presStyleIdx="2" presStyleCnt="3"/>
      <dgm:spPr/>
      <dgm:t>
        <a:bodyPr/>
        <a:lstStyle/>
        <a:p>
          <a:endParaRPr lang="en-IN"/>
        </a:p>
      </dgm:t>
    </dgm:pt>
    <dgm:pt modelId="{7F8BCEDD-35D4-4E08-8AFF-F8031EAE7D53}" type="pres">
      <dgm:prSet presAssocID="{92D1C3CE-3942-4F45-AE07-E1C7F2B63CA2}" presName="img" presStyleLbl="fgImgPlace1" presStyleIdx="2" presStyleCnt="3"/>
      <dgm:spPr>
        <a:blipFill rotWithShape="0">
          <a:blip xmlns:r="http://schemas.openxmlformats.org/officeDocument/2006/relationships" r:embed="rId3"/>
          <a:stretch>
            <a:fillRect/>
          </a:stretch>
        </a:blipFill>
      </dgm:spPr>
      <dgm:t>
        <a:bodyPr/>
        <a:lstStyle/>
        <a:p>
          <a:endParaRPr lang="en-IN"/>
        </a:p>
      </dgm:t>
    </dgm:pt>
    <dgm:pt modelId="{6CF860AF-BB07-412F-AE78-9F60E2E23427}" type="pres">
      <dgm:prSet presAssocID="{92D1C3CE-3942-4F45-AE07-E1C7F2B63CA2}" presName="text" presStyleLbl="node1" presStyleIdx="2" presStyleCnt="3">
        <dgm:presLayoutVars>
          <dgm:bulletEnabled val="1"/>
        </dgm:presLayoutVars>
      </dgm:prSet>
      <dgm:spPr/>
      <dgm:t>
        <a:bodyPr/>
        <a:lstStyle/>
        <a:p>
          <a:endParaRPr lang="en-IN"/>
        </a:p>
      </dgm:t>
    </dgm:pt>
  </dgm:ptLst>
  <dgm:cxnLst>
    <dgm:cxn modelId="{BAA7D55A-07E7-4962-97B4-7F1B031AF477}" type="presOf" srcId="{69795A18-28B2-44B2-B7DE-FF0683A0440B}" destId="{183896A0-D58F-4DD9-8B45-BC92663F28E5}" srcOrd="0" destOrd="0" presId="urn:microsoft.com/office/officeart/2005/8/layout/vList4"/>
    <dgm:cxn modelId="{88E704E6-5395-431B-828F-7912D6F39ACC}" type="presOf" srcId="{215C303B-DD09-4CC3-A742-F2109D96B066}" destId="{DAD8A52E-D639-403E-889D-B005A04720CB}" srcOrd="1" destOrd="0" presId="urn:microsoft.com/office/officeart/2005/8/layout/vList4"/>
    <dgm:cxn modelId="{69C2FEF5-0049-4FCB-868C-82B93DF71F94}" srcId="{69795A18-28B2-44B2-B7DE-FF0683A0440B}" destId="{215C303B-DD09-4CC3-A742-F2109D96B066}" srcOrd="1" destOrd="0" parTransId="{EF6902F6-8567-4163-BD4C-E81A12975EB0}" sibTransId="{D77D1C52-1FA9-443C-AB4B-0B0C4AF49050}"/>
    <dgm:cxn modelId="{701744F0-59BA-47D7-9337-778051BEC3B0}" type="presOf" srcId="{A38EB4C0-7F3B-4DA5-B11E-23BADA30C28A}" destId="{C095DBAD-4A32-442C-8D51-050E871DE12B}" srcOrd="0" destOrd="0" presId="urn:microsoft.com/office/officeart/2005/8/layout/vList4"/>
    <dgm:cxn modelId="{E396564C-4E6D-4598-AF43-8877D9FFDF1E}" srcId="{69795A18-28B2-44B2-B7DE-FF0683A0440B}" destId="{A38EB4C0-7F3B-4DA5-B11E-23BADA30C28A}" srcOrd="0" destOrd="0" parTransId="{38140FEF-ECC8-44F2-B974-C5A3BBF9CC30}" sibTransId="{F916D8B1-FC89-4EE6-83F5-A30D232F1303}"/>
    <dgm:cxn modelId="{AAF39128-AD12-490F-99C2-F1B3354935FF}" type="presOf" srcId="{92D1C3CE-3942-4F45-AE07-E1C7F2B63CA2}" destId="{0817FB8C-7C4C-482A-99D7-B2328BA2F6A9}" srcOrd="0" destOrd="0" presId="urn:microsoft.com/office/officeart/2005/8/layout/vList4"/>
    <dgm:cxn modelId="{30105E75-89CB-4A7F-A1D0-511A65CEA046}" srcId="{69795A18-28B2-44B2-B7DE-FF0683A0440B}" destId="{92D1C3CE-3942-4F45-AE07-E1C7F2B63CA2}" srcOrd="2" destOrd="0" parTransId="{1E16571B-5C89-48F8-8E01-92240C571B26}" sibTransId="{8C0D4E2C-252C-48E9-A302-539E398288A4}"/>
    <dgm:cxn modelId="{8CFAB76B-53EC-4149-9AA6-9C3973C60949}" type="presOf" srcId="{A38EB4C0-7F3B-4DA5-B11E-23BADA30C28A}" destId="{230CC20E-170F-4827-A018-AC889E5C795C}" srcOrd="1" destOrd="0" presId="urn:microsoft.com/office/officeart/2005/8/layout/vList4"/>
    <dgm:cxn modelId="{502DD7D8-5C5C-4D74-A689-FABE55F88C7C}" type="presOf" srcId="{92D1C3CE-3942-4F45-AE07-E1C7F2B63CA2}" destId="{6CF860AF-BB07-412F-AE78-9F60E2E23427}" srcOrd="1" destOrd="0" presId="urn:microsoft.com/office/officeart/2005/8/layout/vList4"/>
    <dgm:cxn modelId="{15C89EDB-1656-4C7A-866A-CDFD77310284}" type="presOf" srcId="{215C303B-DD09-4CC3-A742-F2109D96B066}" destId="{5ECAFB06-A795-4847-ABE1-72206FA32494}" srcOrd="0" destOrd="0" presId="urn:microsoft.com/office/officeart/2005/8/layout/vList4"/>
    <dgm:cxn modelId="{007D6242-CA2E-4DCB-91D9-E3F6705358F8}" type="presParOf" srcId="{183896A0-D58F-4DD9-8B45-BC92663F28E5}" destId="{6945B51C-8B24-4DB8-B2AC-A9E1BF46D902}" srcOrd="0" destOrd="0" presId="urn:microsoft.com/office/officeart/2005/8/layout/vList4"/>
    <dgm:cxn modelId="{C2489FD6-6302-4EF9-B499-8E09493D7C81}" type="presParOf" srcId="{6945B51C-8B24-4DB8-B2AC-A9E1BF46D902}" destId="{C095DBAD-4A32-442C-8D51-050E871DE12B}" srcOrd="0" destOrd="0" presId="urn:microsoft.com/office/officeart/2005/8/layout/vList4"/>
    <dgm:cxn modelId="{450424B8-0FDE-41EA-9B09-385D9E435C45}" type="presParOf" srcId="{6945B51C-8B24-4DB8-B2AC-A9E1BF46D902}" destId="{C9FA5D13-2F96-4707-B102-FF5ED34A832F}" srcOrd="1" destOrd="0" presId="urn:microsoft.com/office/officeart/2005/8/layout/vList4"/>
    <dgm:cxn modelId="{741360EE-EB0E-4A63-AF57-9651681AB598}" type="presParOf" srcId="{6945B51C-8B24-4DB8-B2AC-A9E1BF46D902}" destId="{230CC20E-170F-4827-A018-AC889E5C795C}" srcOrd="2" destOrd="0" presId="urn:microsoft.com/office/officeart/2005/8/layout/vList4"/>
    <dgm:cxn modelId="{2A724FE9-464A-4417-82E9-B3C3ED35C5A5}" type="presParOf" srcId="{183896A0-D58F-4DD9-8B45-BC92663F28E5}" destId="{60B741AB-76F4-4FBB-ABBB-93AA0072F8E6}" srcOrd="1" destOrd="0" presId="urn:microsoft.com/office/officeart/2005/8/layout/vList4"/>
    <dgm:cxn modelId="{DFA1F7EE-92F7-4024-A42C-47D4D6F8D885}" type="presParOf" srcId="{183896A0-D58F-4DD9-8B45-BC92663F28E5}" destId="{AB653C6A-71AF-4D29-B1AE-8702A6DFCCFD}" srcOrd="2" destOrd="0" presId="urn:microsoft.com/office/officeart/2005/8/layout/vList4"/>
    <dgm:cxn modelId="{B8A81362-E5E9-4302-AFB3-25C07ABCB83E}" type="presParOf" srcId="{AB653C6A-71AF-4D29-B1AE-8702A6DFCCFD}" destId="{5ECAFB06-A795-4847-ABE1-72206FA32494}" srcOrd="0" destOrd="0" presId="urn:microsoft.com/office/officeart/2005/8/layout/vList4"/>
    <dgm:cxn modelId="{6F879355-C80C-473E-908D-D0CCB5D574D7}" type="presParOf" srcId="{AB653C6A-71AF-4D29-B1AE-8702A6DFCCFD}" destId="{B5AA3407-8495-4564-B3A4-F0A072176039}" srcOrd="1" destOrd="0" presId="urn:microsoft.com/office/officeart/2005/8/layout/vList4"/>
    <dgm:cxn modelId="{B1C8DECE-1D79-4A4B-A539-232979577921}" type="presParOf" srcId="{AB653C6A-71AF-4D29-B1AE-8702A6DFCCFD}" destId="{DAD8A52E-D639-403E-889D-B005A04720CB}" srcOrd="2" destOrd="0" presId="urn:microsoft.com/office/officeart/2005/8/layout/vList4"/>
    <dgm:cxn modelId="{47B7EDE4-7862-4E7F-B9E0-7AD3006A6FB5}" type="presParOf" srcId="{183896A0-D58F-4DD9-8B45-BC92663F28E5}" destId="{1B6F4B59-C762-49D3-B9CF-7D0F89A2D035}" srcOrd="3" destOrd="0" presId="urn:microsoft.com/office/officeart/2005/8/layout/vList4"/>
    <dgm:cxn modelId="{A27D0675-3025-465D-BFCC-86D388CBEB41}" type="presParOf" srcId="{183896A0-D58F-4DD9-8B45-BC92663F28E5}" destId="{9D9BAAF7-A454-47FD-9BCC-DB63DCC8DE6E}" srcOrd="4" destOrd="0" presId="urn:microsoft.com/office/officeart/2005/8/layout/vList4"/>
    <dgm:cxn modelId="{43726F6F-B571-4B41-AC4C-8A0C5267906A}" type="presParOf" srcId="{9D9BAAF7-A454-47FD-9BCC-DB63DCC8DE6E}" destId="{0817FB8C-7C4C-482A-99D7-B2328BA2F6A9}" srcOrd="0" destOrd="0" presId="urn:microsoft.com/office/officeart/2005/8/layout/vList4"/>
    <dgm:cxn modelId="{BF1F92A9-5677-4C76-B4B1-3B6CD0EF9650}" type="presParOf" srcId="{9D9BAAF7-A454-47FD-9BCC-DB63DCC8DE6E}" destId="{7F8BCEDD-35D4-4E08-8AFF-F8031EAE7D53}" srcOrd="1" destOrd="0" presId="urn:microsoft.com/office/officeart/2005/8/layout/vList4"/>
    <dgm:cxn modelId="{1DF2B72A-A4C8-45F6-BDB2-839B45301252}" type="presParOf" srcId="{9D9BAAF7-A454-47FD-9BCC-DB63DCC8DE6E}" destId="{6CF860AF-BB07-412F-AE78-9F60E2E23427}" srcOrd="2" destOrd="0" presId="urn:microsoft.com/office/officeart/2005/8/layout/vList4"/>
  </dgm:cxnLst>
  <dgm:bg/>
  <dgm:whole/>
</dgm:dataModel>
</file>

<file path=ppt/diagrams/data17.xml><?xml version="1.0" encoding="utf-8"?>
<dgm:dataModel xmlns:dgm="http://schemas.openxmlformats.org/drawingml/2006/diagram" xmlns:a="http://schemas.openxmlformats.org/drawingml/2006/main">
  <dgm:ptLst>
    <dgm:pt modelId="{69795A18-28B2-44B2-B7DE-FF0683A0440B}" type="doc">
      <dgm:prSet loTypeId="urn:microsoft.com/office/officeart/2005/8/layout/vList4" loCatId="list" qsTypeId="urn:microsoft.com/office/officeart/2005/8/quickstyle/3d2" qsCatId="3D" csTypeId="urn:microsoft.com/office/officeart/2005/8/colors/colorful2" csCatId="colorful" phldr="1"/>
      <dgm:spPr/>
      <dgm:t>
        <a:bodyPr/>
        <a:lstStyle/>
        <a:p>
          <a:endParaRPr lang="en-IN"/>
        </a:p>
      </dgm:t>
    </dgm:pt>
    <dgm:pt modelId="{A38EB4C0-7F3B-4DA5-B11E-23BADA30C28A}">
      <dgm:prSet phldrT="[Text]"/>
      <dgm:spPr/>
      <dgm:t>
        <a:bodyPr/>
        <a:lstStyle/>
        <a:p>
          <a:r>
            <a:rPr lang="en-US" dirty="0" smtClean="0"/>
            <a:t>Supervisory Framework</a:t>
          </a:r>
          <a:endParaRPr lang="en-IN" dirty="0"/>
        </a:p>
      </dgm:t>
    </dgm:pt>
    <dgm:pt modelId="{38140FEF-ECC8-44F2-B974-C5A3BBF9CC30}" type="parTrans" cxnId="{E396564C-4E6D-4598-AF43-8877D9FFDF1E}">
      <dgm:prSet/>
      <dgm:spPr/>
      <dgm:t>
        <a:bodyPr/>
        <a:lstStyle/>
        <a:p>
          <a:endParaRPr lang="en-IN"/>
        </a:p>
      </dgm:t>
    </dgm:pt>
    <dgm:pt modelId="{F916D8B1-FC89-4EE6-83F5-A30D232F1303}" type="sibTrans" cxnId="{E396564C-4E6D-4598-AF43-8877D9FFDF1E}">
      <dgm:prSet/>
      <dgm:spPr/>
      <dgm:t>
        <a:bodyPr/>
        <a:lstStyle/>
        <a:p>
          <a:endParaRPr lang="en-IN"/>
        </a:p>
      </dgm:t>
    </dgm:pt>
    <dgm:pt modelId="{92D1C3CE-3942-4F45-AE07-E1C7F2B63CA2}">
      <dgm:prSet phldrT="[Text]"/>
      <dgm:spPr/>
      <dgm:t>
        <a:bodyPr/>
        <a:lstStyle/>
        <a:p>
          <a:r>
            <a:rPr lang="en-US" dirty="0" smtClean="0"/>
            <a:t>Discriminatory against developing countries</a:t>
          </a:r>
          <a:endParaRPr lang="en-IN" dirty="0"/>
        </a:p>
      </dgm:t>
    </dgm:pt>
    <dgm:pt modelId="{1E16571B-5C89-48F8-8E01-92240C571B26}" type="parTrans" cxnId="{30105E75-89CB-4A7F-A1D0-511A65CEA046}">
      <dgm:prSet/>
      <dgm:spPr/>
      <dgm:t>
        <a:bodyPr/>
        <a:lstStyle/>
        <a:p>
          <a:endParaRPr lang="en-IN"/>
        </a:p>
      </dgm:t>
    </dgm:pt>
    <dgm:pt modelId="{8C0D4E2C-252C-48E9-A302-539E398288A4}" type="sibTrans" cxnId="{30105E75-89CB-4A7F-A1D0-511A65CEA046}">
      <dgm:prSet/>
      <dgm:spPr/>
      <dgm:t>
        <a:bodyPr/>
        <a:lstStyle/>
        <a:p>
          <a:endParaRPr lang="en-IN"/>
        </a:p>
      </dgm:t>
    </dgm:pt>
    <dgm:pt modelId="{215C303B-DD09-4CC3-A742-F2109D96B066}">
      <dgm:prSet/>
      <dgm:spPr/>
      <dgm:t>
        <a:bodyPr/>
        <a:lstStyle/>
        <a:p>
          <a:r>
            <a:rPr lang="en-US" dirty="0" smtClean="0"/>
            <a:t>Corporate Governance Issues</a:t>
          </a:r>
          <a:endParaRPr lang="en-IN" dirty="0"/>
        </a:p>
      </dgm:t>
    </dgm:pt>
    <dgm:pt modelId="{EF6902F6-8567-4163-BD4C-E81A12975EB0}" type="parTrans" cxnId="{69C2FEF5-0049-4FCB-868C-82B93DF71F94}">
      <dgm:prSet/>
      <dgm:spPr/>
      <dgm:t>
        <a:bodyPr/>
        <a:lstStyle/>
        <a:p>
          <a:endParaRPr lang="en-IN"/>
        </a:p>
      </dgm:t>
    </dgm:pt>
    <dgm:pt modelId="{D77D1C52-1FA9-443C-AB4B-0B0C4AF49050}" type="sibTrans" cxnId="{69C2FEF5-0049-4FCB-868C-82B93DF71F94}">
      <dgm:prSet/>
      <dgm:spPr/>
      <dgm:t>
        <a:bodyPr/>
        <a:lstStyle/>
        <a:p>
          <a:endParaRPr lang="en-IN"/>
        </a:p>
      </dgm:t>
    </dgm:pt>
    <dgm:pt modelId="{183896A0-D58F-4DD9-8B45-BC92663F28E5}" type="pres">
      <dgm:prSet presAssocID="{69795A18-28B2-44B2-B7DE-FF0683A0440B}" presName="linear" presStyleCnt="0">
        <dgm:presLayoutVars>
          <dgm:dir/>
          <dgm:resizeHandles val="exact"/>
        </dgm:presLayoutVars>
      </dgm:prSet>
      <dgm:spPr/>
      <dgm:t>
        <a:bodyPr/>
        <a:lstStyle/>
        <a:p>
          <a:endParaRPr lang="en-IN"/>
        </a:p>
      </dgm:t>
    </dgm:pt>
    <dgm:pt modelId="{6945B51C-8B24-4DB8-B2AC-A9E1BF46D902}" type="pres">
      <dgm:prSet presAssocID="{A38EB4C0-7F3B-4DA5-B11E-23BADA30C28A}" presName="comp" presStyleCnt="0"/>
      <dgm:spPr/>
      <dgm:t>
        <a:bodyPr/>
        <a:lstStyle/>
        <a:p>
          <a:endParaRPr lang="en-IN"/>
        </a:p>
      </dgm:t>
    </dgm:pt>
    <dgm:pt modelId="{C095DBAD-4A32-442C-8D51-050E871DE12B}" type="pres">
      <dgm:prSet presAssocID="{A38EB4C0-7F3B-4DA5-B11E-23BADA30C28A}" presName="box" presStyleLbl="node1" presStyleIdx="0" presStyleCnt="3"/>
      <dgm:spPr/>
      <dgm:t>
        <a:bodyPr/>
        <a:lstStyle/>
        <a:p>
          <a:endParaRPr lang="en-IN"/>
        </a:p>
      </dgm:t>
    </dgm:pt>
    <dgm:pt modelId="{C9FA5D13-2F96-4707-B102-FF5ED34A832F}" type="pres">
      <dgm:prSet presAssocID="{A38EB4C0-7F3B-4DA5-B11E-23BADA30C28A}" presName="img" presStyleLbl="fgImgPlace1" presStyleIdx="0" presStyleCnt="3"/>
      <dgm:spPr>
        <a:blipFill rotWithShape="0">
          <a:blip xmlns:r="http://schemas.openxmlformats.org/officeDocument/2006/relationships" r:embed="rId1"/>
          <a:stretch>
            <a:fillRect/>
          </a:stretch>
        </a:blipFill>
      </dgm:spPr>
      <dgm:t>
        <a:bodyPr/>
        <a:lstStyle/>
        <a:p>
          <a:endParaRPr lang="en-IN"/>
        </a:p>
      </dgm:t>
    </dgm:pt>
    <dgm:pt modelId="{230CC20E-170F-4827-A018-AC889E5C795C}" type="pres">
      <dgm:prSet presAssocID="{A38EB4C0-7F3B-4DA5-B11E-23BADA30C28A}" presName="text" presStyleLbl="node1" presStyleIdx="0" presStyleCnt="3">
        <dgm:presLayoutVars>
          <dgm:bulletEnabled val="1"/>
        </dgm:presLayoutVars>
      </dgm:prSet>
      <dgm:spPr/>
      <dgm:t>
        <a:bodyPr/>
        <a:lstStyle/>
        <a:p>
          <a:endParaRPr lang="en-IN"/>
        </a:p>
      </dgm:t>
    </dgm:pt>
    <dgm:pt modelId="{60B741AB-76F4-4FBB-ABBB-93AA0072F8E6}" type="pres">
      <dgm:prSet presAssocID="{F916D8B1-FC89-4EE6-83F5-A30D232F1303}" presName="spacer" presStyleCnt="0"/>
      <dgm:spPr/>
      <dgm:t>
        <a:bodyPr/>
        <a:lstStyle/>
        <a:p>
          <a:endParaRPr lang="en-IN"/>
        </a:p>
      </dgm:t>
    </dgm:pt>
    <dgm:pt modelId="{AB653C6A-71AF-4D29-B1AE-8702A6DFCCFD}" type="pres">
      <dgm:prSet presAssocID="{215C303B-DD09-4CC3-A742-F2109D96B066}" presName="comp" presStyleCnt="0"/>
      <dgm:spPr/>
      <dgm:t>
        <a:bodyPr/>
        <a:lstStyle/>
        <a:p>
          <a:endParaRPr lang="en-IN"/>
        </a:p>
      </dgm:t>
    </dgm:pt>
    <dgm:pt modelId="{5ECAFB06-A795-4847-ABE1-72206FA32494}" type="pres">
      <dgm:prSet presAssocID="{215C303B-DD09-4CC3-A742-F2109D96B066}" presName="box" presStyleLbl="node1" presStyleIdx="1" presStyleCnt="3"/>
      <dgm:spPr/>
      <dgm:t>
        <a:bodyPr/>
        <a:lstStyle/>
        <a:p>
          <a:endParaRPr lang="en-IN"/>
        </a:p>
      </dgm:t>
    </dgm:pt>
    <dgm:pt modelId="{B5AA3407-8495-4564-B3A4-F0A072176039}" type="pres">
      <dgm:prSet presAssocID="{215C303B-DD09-4CC3-A742-F2109D96B066}" presName="img" presStyleLbl="fgImgPlace1" presStyleIdx="1" presStyleCnt="3"/>
      <dgm:spPr>
        <a:blipFill rotWithShape="0">
          <a:blip xmlns:r="http://schemas.openxmlformats.org/officeDocument/2006/relationships" r:embed="rId2"/>
          <a:stretch>
            <a:fillRect/>
          </a:stretch>
        </a:blipFill>
      </dgm:spPr>
      <dgm:t>
        <a:bodyPr/>
        <a:lstStyle/>
        <a:p>
          <a:endParaRPr lang="en-IN"/>
        </a:p>
      </dgm:t>
    </dgm:pt>
    <dgm:pt modelId="{DAD8A52E-D639-403E-889D-B005A04720CB}" type="pres">
      <dgm:prSet presAssocID="{215C303B-DD09-4CC3-A742-F2109D96B066}" presName="text" presStyleLbl="node1" presStyleIdx="1" presStyleCnt="3">
        <dgm:presLayoutVars>
          <dgm:bulletEnabled val="1"/>
        </dgm:presLayoutVars>
      </dgm:prSet>
      <dgm:spPr/>
      <dgm:t>
        <a:bodyPr/>
        <a:lstStyle/>
        <a:p>
          <a:endParaRPr lang="en-IN"/>
        </a:p>
      </dgm:t>
    </dgm:pt>
    <dgm:pt modelId="{1B6F4B59-C762-49D3-B9CF-7D0F89A2D035}" type="pres">
      <dgm:prSet presAssocID="{D77D1C52-1FA9-443C-AB4B-0B0C4AF49050}" presName="spacer" presStyleCnt="0"/>
      <dgm:spPr/>
      <dgm:t>
        <a:bodyPr/>
        <a:lstStyle/>
        <a:p>
          <a:endParaRPr lang="en-IN"/>
        </a:p>
      </dgm:t>
    </dgm:pt>
    <dgm:pt modelId="{9D9BAAF7-A454-47FD-9BCC-DB63DCC8DE6E}" type="pres">
      <dgm:prSet presAssocID="{92D1C3CE-3942-4F45-AE07-E1C7F2B63CA2}" presName="comp" presStyleCnt="0"/>
      <dgm:spPr/>
      <dgm:t>
        <a:bodyPr/>
        <a:lstStyle/>
        <a:p>
          <a:endParaRPr lang="en-IN"/>
        </a:p>
      </dgm:t>
    </dgm:pt>
    <dgm:pt modelId="{0817FB8C-7C4C-482A-99D7-B2328BA2F6A9}" type="pres">
      <dgm:prSet presAssocID="{92D1C3CE-3942-4F45-AE07-E1C7F2B63CA2}" presName="box" presStyleLbl="node1" presStyleIdx="2" presStyleCnt="3"/>
      <dgm:spPr/>
      <dgm:t>
        <a:bodyPr/>
        <a:lstStyle/>
        <a:p>
          <a:endParaRPr lang="en-IN"/>
        </a:p>
      </dgm:t>
    </dgm:pt>
    <dgm:pt modelId="{7F8BCEDD-35D4-4E08-8AFF-F8031EAE7D53}" type="pres">
      <dgm:prSet presAssocID="{92D1C3CE-3942-4F45-AE07-E1C7F2B63CA2}" presName="img" presStyleLbl="fgImgPlace1" presStyleIdx="2" presStyleCnt="3"/>
      <dgm:spPr>
        <a:blipFill rotWithShape="0">
          <a:blip xmlns:r="http://schemas.openxmlformats.org/officeDocument/2006/relationships" r:embed="rId3"/>
          <a:stretch>
            <a:fillRect/>
          </a:stretch>
        </a:blipFill>
      </dgm:spPr>
      <dgm:t>
        <a:bodyPr/>
        <a:lstStyle/>
        <a:p>
          <a:endParaRPr lang="en-IN"/>
        </a:p>
      </dgm:t>
    </dgm:pt>
    <dgm:pt modelId="{6CF860AF-BB07-412F-AE78-9F60E2E23427}" type="pres">
      <dgm:prSet presAssocID="{92D1C3CE-3942-4F45-AE07-E1C7F2B63CA2}" presName="text" presStyleLbl="node1" presStyleIdx="2" presStyleCnt="3">
        <dgm:presLayoutVars>
          <dgm:bulletEnabled val="1"/>
        </dgm:presLayoutVars>
      </dgm:prSet>
      <dgm:spPr/>
      <dgm:t>
        <a:bodyPr/>
        <a:lstStyle/>
        <a:p>
          <a:endParaRPr lang="en-IN"/>
        </a:p>
      </dgm:t>
    </dgm:pt>
  </dgm:ptLst>
  <dgm:cxnLst>
    <dgm:cxn modelId="{69C2FEF5-0049-4FCB-868C-82B93DF71F94}" srcId="{69795A18-28B2-44B2-B7DE-FF0683A0440B}" destId="{215C303B-DD09-4CC3-A742-F2109D96B066}" srcOrd="1" destOrd="0" parTransId="{EF6902F6-8567-4163-BD4C-E81A12975EB0}" sibTransId="{D77D1C52-1FA9-443C-AB4B-0B0C4AF49050}"/>
    <dgm:cxn modelId="{E396564C-4E6D-4598-AF43-8877D9FFDF1E}" srcId="{69795A18-28B2-44B2-B7DE-FF0683A0440B}" destId="{A38EB4C0-7F3B-4DA5-B11E-23BADA30C28A}" srcOrd="0" destOrd="0" parTransId="{38140FEF-ECC8-44F2-B974-C5A3BBF9CC30}" sibTransId="{F916D8B1-FC89-4EE6-83F5-A30D232F1303}"/>
    <dgm:cxn modelId="{6157FBCE-58F7-4F17-ADDC-CE2DEB80B1D7}" type="presOf" srcId="{92D1C3CE-3942-4F45-AE07-E1C7F2B63CA2}" destId="{6CF860AF-BB07-412F-AE78-9F60E2E23427}" srcOrd="1" destOrd="0" presId="urn:microsoft.com/office/officeart/2005/8/layout/vList4"/>
    <dgm:cxn modelId="{30105E75-89CB-4A7F-A1D0-511A65CEA046}" srcId="{69795A18-28B2-44B2-B7DE-FF0683A0440B}" destId="{92D1C3CE-3942-4F45-AE07-E1C7F2B63CA2}" srcOrd="2" destOrd="0" parTransId="{1E16571B-5C89-48F8-8E01-92240C571B26}" sibTransId="{8C0D4E2C-252C-48E9-A302-539E398288A4}"/>
    <dgm:cxn modelId="{BE2499DC-95B1-48EF-AA79-963859A4F805}" type="presOf" srcId="{215C303B-DD09-4CC3-A742-F2109D96B066}" destId="{DAD8A52E-D639-403E-889D-B005A04720CB}" srcOrd="1" destOrd="0" presId="urn:microsoft.com/office/officeart/2005/8/layout/vList4"/>
    <dgm:cxn modelId="{EA60271E-C7DD-462F-90C1-8A9014CC0321}" type="presOf" srcId="{69795A18-28B2-44B2-B7DE-FF0683A0440B}" destId="{183896A0-D58F-4DD9-8B45-BC92663F28E5}" srcOrd="0" destOrd="0" presId="urn:microsoft.com/office/officeart/2005/8/layout/vList4"/>
    <dgm:cxn modelId="{200BC4C6-C89A-4891-ABB0-4873EFE9CEB1}" type="presOf" srcId="{A38EB4C0-7F3B-4DA5-B11E-23BADA30C28A}" destId="{C095DBAD-4A32-442C-8D51-050E871DE12B}" srcOrd="0" destOrd="0" presId="urn:microsoft.com/office/officeart/2005/8/layout/vList4"/>
    <dgm:cxn modelId="{1198A188-B6C6-4A40-826F-01EE71473387}" type="presOf" srcId="{A38EB4C0-7F3B-4DA5-B11E-23BADA30C28A}" destId="{230CC20E-170F-4827-A018-AC889E5C795C}" srcOrd="1" destOrd="0" presId="urn:microsoft.com/office/officeart/2005/8/layout/vList4"/>
    <dgm:cxn modelId="{25DABB31-9E13-4700-9C09-5BEB3E04BE64}" type="presOf" srcId="{215C303B-DD09-4CC3-A742-F2109D96B066}" destId="{5ECAFB06-A795-4847-ABE1-72206FA32494}" srcOrd="0" destOrd="0" presId="urn:microsoft.com/office/officeart/2005/8/layout/vList4"/>
    <dgm:cxn modelId="{5E72C130-1E49-4702-A3C5-186A5F725810}" type="presOf" srcId="{92D1C3CE-3942-4F45-AE07-E1C7F2B63CA2}" destId="{0817FB8C-7C4C-482A-99D7-B2328BA2F6A9}" srcOrd="0" destOrd="0" presId="urn:microsoft.com/office/officeart/2005/8/layout/vList4"/>
    <dgm:cxn modelId="{BAC72DBC-45FB-41B9-A23E-E9F6FC3646D1}" type="presParOf" srcId="{183896A0-D58F-4DD9-8B45-BC92663F28E5}" destId="{6945B51C-8B24-4DB8-B2AC-A9E1BF46D902}" srcOrd="0" destOrd="0" presId="urn:microsoft.com/office/officeart/2005/8/layout/vList4"/>
    <dgm:cxn modelId="{EA45EF04-2922-43FE-8B0F-F846DD77A1BF}" type="presParOf" srcId="{6945B51C-8B24-4DB8-B2AC-A9E1BF46D902}" destId="{C095DBAD-4A32-442C-8D51-050E871DE12B}" srcOrd="0" destOrd="0" presId="urn:microsoft.com/office/officeart/2005/8/layout/vList4"/>
    <dgm:cxn modelId="{824CC3D6-F733-4522-81BA-536FEF95BF88}" type="presParOf" srcId="{6945B51C-8B24-4DB8-B2AC-A9E1BF46D902}" destId="{C9FA5D13-2F96-4707-B102-FF5ED34A832F}" srcOrd="1" destOrd="0" presId="urn:microsoft.com/office/officeart/2005/8/layout/vList4"/>
    <dgm:cxn modelId="{992E9854-B798-40BF-8E1C-67A7902BDD93}" type="presParOf" srcId="{6945B51C-8B24-4DB8-B2AC-A9E1BF46D902}" destId="{230CC20E-170F-4827-A018-AC889E5C795C}" srcOrd="2" destOrd="0" presId="urn:microsoft.com/office/officeart/2005/8/layout/vList4"/>
    <dgm:cxn modelId="{4F47CAE3-E46F-4E12-B1DD-295AC9243AF0}" type="presParOf" srcId="{183896A0-D58F-4DD9-8B45-BC92663F28E5}" destId="{60B741AB-76F4-4FBB-ABBB-93AA0072F8E6}" srcOrd="1" destOrd="0" presId="urn:microsoft.com/office/officeart/2005/8/layout/vList4"/>
    <dgm:cxn modelId="{8F3BEF18-AAD7-49BC-9D56-B1BB63DBD449}" type="presParOf" srcId="{183896A0-D58F-4DD9-8B45-BC92663F28E5}" destId="{AB653C6A-71AF-4D29-B1AE-8702A6DFCCFD}" srcOrd="2" destOrd="0" presId="urn:microsoft.com/office/officeart/2005/8/layout/vList4"/>
    <dgm:cxn modelId="{B216981D-501A-4492-8754-D3908DA575E2}" type="presParOf" srcId="{AB653C6A-71AF-4D29-B1AE-8702A6DFCCFD}" destId="{5ECAFB06-A795-4847-ABE1-72206FA32494}" srcOrd="0" destOrd="0" presId="urn:microsoft.com/office/officeart/2005/8/layout/vList4"/>
    <dgm:cxn modelId="{3973D29C-109C-4308-8BB8-AE20A4B2818E}" type="presParOf" srcId="{AB653C6A-71AF-4D29-B1AE-8702A6DFCCFD}" destId="{B5AA3407-8495-4564-B3A4-F0A072176039}" srcOrd="1" destOrd="0" presId="urn:microsoft.com/office/officeart/2005/8/layout/vList4"/>
    <dgm:cxn modelId="{CB537148-EE2F-49A1-B80B-17A86CAE6060}" type="presParOf" srcId="{AB653C6A-71AF-4D29-B1AE-8702A6DFCCFD}" destId="{DAD8A52E-D639-403E-889D-B005A04720CB}" srcOrd="2" destOrd="0" presId="urn:microsoft.com/office/officeart/2005/8/layout/vList4"/>
    <dgm:cxn modelId="{BE685DAB-442F-43CE-84C8-C99FD985A47D}" type="presParOf" srcId="{183896A0-D58F-4DD9-8B45-BC92663F28E5}" destId="{1B6F4B59-C762-49D3-B9CF-7D0F89A2D035}" srcOrd="3" destOrd="0" presId="urn:microsoft.com/office/officeart/2005/8/layout/vList4"/>
    <dgm:cxn modelId="{23739267-B915-4E7A-9443-8B1B45DD6C62}" type="presParOf" srcId="{183896A0-D58F-4DD9-8B45-BC92663F28E5}" destId="{9D9BAAF7-A454-47FD-9BCC-DB63DCC8DE6E}" srcOrd="4" destOrd="0" presId="urn:microsoft.com/office/officeart/2005/8/layout/vList4"/>
    <dgm:cxn modelId="{28D51C7B-4C42-4332-9B11-1550185B90A4}" type="presParOf" srcId="{9D9BAAF7-A454-47FD-9BCC-DB63DCC8DE6E}" destId="{0817FB8C-7C4C-482A-99D7-B2328BA2F6A9}" srcOrd="0" destOrd="0" presId="urn:microsoft.com/office/officeart/2005/8/layout/vList4"/>
    <dgm:cxn modelId="{52F23CDF-F5F0-48D3-A17E-959B48C591EB}" type="presParOf" srcId="{9D9BAAF7-A454-47FD-9BCC-DB63DCC8DE6E}" destId="{7F8BCEDD-35D4-4E08-8AFF-F8031EAE7D53}" srcOrd="1" destOrd="0" presId="urn:microsoft.com/office/officeart/2005/8/layout/vList4"/>
    <dgm:cxn modelId="{F08042A6-8EE3-4F11-A2D1-9AE8B2BC1E39}" type="presParOf" srcId="{9D9BAAF7-A454-47FD-9BCC-DB63DCC8DE6E}" destId="{6CF860AF-BB07-412F-AE78-9F60E2E23427}" srcOrd="2" destOrd="0" presId="urn:microsoft.com/office/officeart/2005/8/layout/vList4"/>
  </dgm:cxnLst>
  <dgm:bg/>
  <dgm:whole/>
</dgm:dataModel>
</file>

<file path=ppt/diagrams/data18.xml><?xml version="1.0" encoding="utf-8"?>
<dgm:dataModel xmlns:dgm="http://schemas.openxmlformats.org/drawingml/2006/diagram" xmlns:a="http://schemas.openxmlformats.org/drawingml/2006/main">
  <dgm:ptLst>
    <dgm:pt modelId="{69795A18-28B2-44B2-B7DE-FF0683A0440B}" type="doc">
      <dgm:prSet loTypeId="urn:microsoft.com/office/officeart/2005/8/layout/vList4" loCatId="list" qsTypeId="urn:microsoft.com/office/officeart/2005/8/quickstyle/3d2" qsCatId="3D" csTypeId="urn:microsoft.com/office/officeart/2005/8/colors/colorful4" csCatId="colorful" phldr="1"/>
      <dgm:spPr/>
      <dgm:t>
        <a:bodyPr/>
        <a:lstStyle/>
        <a:p>
          <a:endParaRPr lang="en-IN"/>
        </a:p>
      </dgm:t>
    </dgm:pt>
    <dgm:pt modelId="{A38EB4C0-7F3B-4DA5-B11E-23BADA30C28A}">
      <dgm:prSet phldrT="[Text]"/>
      <dgm:spPr/>
      <dgm:t>
        <a:bodyPr/>
        <a:lstStyle/>
        <a:p>
          <a:r>
            <a:rPr lang="en-US" dirty="0" smtClean="0"/>
            <a:t>National Discretion</a:t>
          </a:r>
          <a:endParaRPr lang="en-IN" dirty="0"/>
        </a:p>
      </dgm:t>
    </dgm:pt>
    <dgm:pt modelId="{38140FEF-ECC8-44F2-B974-C5A3BBF9CC30}" type="parTrans" cxnId="{E396564C-4E6D-4598-AF43-8877D9FFDF1E}">
      <dgm:prSet/>
      <dgm:spPr/>
      <dgm:t>
        <a:bodyPr/>
        <a:lstStyle/>
        <a:p>
          <a:endParaRPr lang="en-IN"/>
        </a:p>
      </dgm:t>
    </dgm:pt>
    <dgm:pt modelId="{F916D8B1-FC89-4EE6-83F5-A30D232F1303}" type="sibTrans" cxnId="{E396564C-4E6D-4598-AF43-8877D9FFDF1E}">
      <dgm:prSet/>
      <dgm:spPr/>
      <dgm:t>
        <a:bodyPr/>
        <a:lstStyle/>
        <a:p>
          <a:endParaRPr lang="en-IN"/>
        </a:p>
      </dgm:t>
    </dgm:pt>
    <dgm:pt modelId="{92D1C3CE-3942-4F45-AE07-E1C7F2B63CA2}">
      <dgm:prSet phldrT="[Text]"/>
      <dgm:spPr/>
      <dgm:t>
        <a:bodyPr/>
        <a:lstStyle/>
        <a:p>
          <a:r>
            <a:rPr lang="en-US" dirty="0" smtClean="0"/>
            <a:t>Ineffective Pillar 3</a:t>
          </a:r>
          <a:endParaRPr lang="en-IN" dirty="0"/>
        </a:p>
      </dgm:t>
    </dgm:pt>
    <dgm:pt modelId="{1E16571B-5C89-48F8-8E01-92240C571B26}" type="parTrans" cxnId="{30105E75-89CB-4A7F-A1D0-511A65CEA046}">
      <dgm:prSet/>
      <dgm:spPr/>
      <dgm:t>
        <a:bodyPr/>
        <a:lstStyle/>
        <a:p>
          <a:endParaRPr lang="en-IN"/>
        </a:p>
      </dgm:t>
    </dgm:pt>
    <dgm:pt modelId="{8C0D4E2C-252C-48E9-A302-539E398288A4}" type="sibTrans" cxnId="{30105E75-89CB-4A7F-A1D0-511A65CEA046}">
      <dgm:prSet/>
      <dgm:spPr/>
      <dgm:t>
        <a:bodyPr/>
        <a:lstStyle/>
        <a:p>
          <a:endParaRPr lang="en-IN"/>
        </a:p>
      </dgm:t>
    </dgm:pt>
    <dgm:pt modelId="{215C303B-DD09-4CC3-A742-F2109D96B066}">
      <dgm:prSet/>
      <dgm:spPr/>
      <dgm:t>
        <a:bodyPr/>
        <a:lstStyle/>
        <a:p>
          <a:r>
            <a:rPr lang="en-US" dirty="0" smtClean="0"/>
            <a:t>External and Internal Auditors</a:t>
          </a:r>
          <a:endParaRPr lang="en-IN" dirty="0"/>
        </a:p>
      </dgm:t>
    </dgm:pt>
    <dgm:pt modelId="{EF6902F6-8567-4163-BD4C-E81A12975EB0}" type="parTrans" cxnId="{69C2FEF5-0049-4FCB-868C-82B93DF71F94}">
      <dgm:prSet/>
      <dgm:spPr/>
      <dgm:t>
        <a:bodyPr/>
        <a:lstStyle/>
        <a:p>
          <a:endParaRPr lang="en-IN"/>
        </a:p>
      </dgm:t>
    </dgm:pt>
    <dgm:pt modelId="{D77D1C52-1FA9-443C-AB4B-0B0C4AF49050}" type="sibTrans" cxnId="{69C2FEF5-0049-4FCB-868C-82B93DF71F94}">
      <dgm:prSet/>
      <dgm:spPr/>
      <dgm:t>
        <a:bodyPr/>
        <a:lstStyle/>
        <a:p>
          <a:endParaRPr lang="en-IN"/>
        </a:p>
      </dgm:t>
    </dgm:pt>
    <dgm:pt modelId="{183896A0-D58F-4DD9-8B45-BC92663F28E5}" type="pres">
      <dgm:prSet presAssocID="{69795A18-28B2-44B2-B7DE-FF0683A0440B}" presName="linear" presStyleCnt="0">
        <dgm:presLayoutVars>
          <dgm:dir/>
          <dgm:resizeHandles val="exact"/>
        </dgm:presLayoutVars>
      </dgm:prSet>
      <dgm:spPr/>
      <dgm:t>
        <a:bodyPr/>
        <a:lstStyle/>
        <a:p>
          <a:endParaRPr lang="en-IN"/>
        </a:p>
      </dgm:t>
    </dgm:pt>
    <dgm:pt modelId="{6945B51C-8B24-4DB8-B2AC-A9E1BF46D902}" type="pres">
      <dgm:prSet presAssocID="{A38EB4C0-7F3B-4DA5-B11E-23BADA30C28A}" presName="comp" presStyleCnt="0"/>
      <dgm:spPr/>
      <dgm:t>
        <a:bodyPr/>
        <a:lstStyle/>
        <a:p>
          <a:endParaRPr lang="en-IN"/>
        </a:p>
      </dgm:t>
    </dgm:pt>
    <dgm:pt modelId="{C095DBAD-4A32-442C-8D51-050E871DE12B}" type="pres">
      <dgm:prSet presAssocID="{A38EB4C0-7F3B-4DA5-B11E-23BADA30C28A}" presName="box" presStyleLbl="node1" presStyleIdx="0" presStyleCnt="3"/>
      <dgm:spPr/>
      <dgm:t>
        <a:bodyPr/>
        <a:lstStyle/>
        <a:p>
          <a:endParaRPr lang="en-IN"/>
        </a:p>
      </dgm:t>
    </dgm:pt>
    <dgm:pt modelId="{C9FA5D13-2F96-4707-B102-FF5ED34A832F}" type="pres">
      <dgm:prSet presAssocID="{A38EB4C0-7F3B-4DA5-B11E-23BADA30C28A}" presName="img" presStyleLbl="fgImgPlace1" presStyleIdx="0" presStyleCnt="3"/>
      <dgm:spPr>
        <a:blipFill rotWithShape="0">
          <a:blip xmlns:r="http://schemas.openxmlformats.org/officeDocument/2006/relationships" r:embed="rId1"/>
          <a:stretch>
            <a:fillRect/>
          </a:stretch>
        </a:blipFill>
      </dgm:spPr>
      <dgm:t>
        <a:bodyPr/>
        <a:lstStyle/>
        <a:p>
          <a:endParaRPr lang="en-IN"/>
        </a:p>
      </dgm:t>
    </dgm:pt>
    <dgm:pt modelId="{230CC20E-170F-4827-A018-AC889E5C795C}" type="pres">
      <dgm:prSet presAssocID="{A38EB4C0-7F3B-4DA5-B11E-23BADA30C28A}" presName="text" presStyleLbl="node1" presStyleIdx="0" presStyleCnt="3">
        <dgm:presLayoutVars>
          <dgm:bulletEnabled val="1"/>
        </dgm:presLayoutVars>
      </dgm:prSet>
      <dgm:spPr/>
      <dgm:t>
        <a:bodyPr/>
        <a:lstStyle/>
        <a:p>
          <a:endParaRPr lang="en-IN"/>
        </a:p>
      </dgm:t>
    </dgm:pt>
    <dgm:pt modelId="{60B741AB-76F4-4FBB-ABBB-93AA0072F8E6}" type="pres">
      <dgm:prSet presAssocID="{F916D8B1-FC89-4EE6-83F5-A30D232F1303}" presName="spacer" presStyleCnt="0"/>
      <dgm:spPr/>
      <dgm:t>
        <a:bodyPr/>
        <a:lstStyle/>
        <a:p>
          <a:endParaRPr lang="en-IN"/>
        </a:p>
      </dgm:t>
    </dgm:pt>
    <dgm:pt modelId="{AB653C6A-71AF-4D29-B1AE-8702A6DFCCFD}" type="pres">
      <dgm:prSet presAssocID="{215C303B-DD09-4CC3-A742-F2109D96B066}" presName="comp" presStyleCnt="0"/>
      <dgm:spPr/>
      <dgm:t>
        <a:bodyPr/>
        <a:lstStyle/>
        <a:p>
          <a:endParaRPr lang="en-IN"/>
        </a:p>
      </dgm:t>
    </dgm:pt>
    <dgm:pt modelId="{5ECAFB06-A795-4847-ABE1-72206FA32494}" type="pres">
      <dgm:prSet presAssocID="{215C303B-DD09-4CC3-A742-F2109D96B066}" presName="box" presStyleLbl="node1" presStyleIdx="1" presStyleCnt="3"/>
      <dgm:spPr/>
      <dgm:t>
        <a:bodyPr/>
        <a:lstStyle/>
        <a:p>
          <a:endParaRPr lang="en-IN"/>
        </a:p>
      </dgm:t>
    </dgm:pt>
    <dgm:pt modelId="{B5AA3407-8495-4564-B3A4-F0A072176039}" type="pres">
      <dgm:prSet presAssocID="{215C303B-DD09-4CC3-A742-F2109D96B066}" presName="img" presStyleLbl="fgImgPlace1" presStyleIdx="1" presStyleCnt="3"/>
      <dgm:spPr>
        <a:blipFill rotWithShape="0">
          <a:blip xmlns:r="http://schemas.openxmlformats.org/officeDocument/2006/relationships" r:embed="rId2"/>
          <a:stretch>
            <a:fillRect/>
          </a:stretch>
        </a:blipFill>
      </dgm:spPr>
      <dgm:t>
        <a:bodyPr/>
        <a:lstStyle/>
        <a:p>
          <a:endParaRPr lang="en-IN"/>
        </a:p>
      </dgm:t>
    </dgm:pt>
    <dgm:pt modelId="{DAD8A52E-D639-403E-889D-B005A04720CB}" type="pres">
      <dgm:prSet presAssocID="{215C303B-DD09-4CC3-A742-F2109D96B066}" presName="text" presStyleLbl="node1" presStyleIdx="1" presStyleCnt="3">
        <dgm:presLayoutVars>
          <dgm:bulletEnabled val="1"/>
        </dgm:presLayoutVars>
      </dgm:prSet>
      <dgm:spPr/>
      <dgm:t>
        <a:bodyPr/>
        <a:lstStyle/>
        <a:p>
          <a:endParaRPr lang="en-IN"/>
        </a:p>
      </dgm:t>
    </dgm:pt>
    <dgm:pt modelId="{1B6F4B59-C762-49D3-B9CF-7D0F89A2D035}" type="pres">
      <dgm:prSet presAssocID="{D77D1C52-1FA9-443C-AB4B-0B0C4AF49050}" presName="spacer" presStyleCnt="0"/>
      <dgm:spPr/>
      <dgm:t>
        <a:bodyPr/>
        <a:lstStyle/>
        <a:p>
          <a:endParaRPr lang="en-IN"/>
        </a:p>
      </dgm:t>
    </dgm:pt>
    <dgm:pt modelId="{9D9BAAF7-A454-47FD-9BCC-DB63DCC8DE6E}" type="pres">
      <dgm:prSet presAssocID="{92D1C3CE-3942-4F45-AE07-E1C7F2B63CA2}" presName="comp" presStyleCnt="0"/>
      <dgm:spPr/>
      <dgm:t>
        <a:bodyPr/>
        <a:lstStyle/>
        <a:p>
          <a:endParaRPr lang="en-IN"/>
        </a:p>
      </dgm:t>
    </dgm:pt>
    <dgm:pt modelId="{0817FB8C-7C4C-482A-99D7-B2328BA2F6A9}" type="pres">
      <dgm:prSet presAssocID="{92D1C3CE-3942-4F45-AE07-E1C7F2B63CA2}" presName="box" presStyleLbl="node1" presStyleIdx="2" presStyleCnt="3"/>
      <dgm:spPr/>
      <dgm:t>
        <a:bodyPr/>
        <a:lstStyle/>
        <a:p>
          <a:endParaRPr lang="en-IN"/>
        </a:p>
      </dgm:t>
    </dgm:pt>
    <dgm:pt modelId="{7F8BCEDD-35D4-4E08-8AFF-F8031EAE7D53}" type="pres">
      <dgm:prSet presAssocID="{92D1C3CE-3942-4F45-AE07-E1C7F2B63CA2}" presName="img" presStyleLbl="fgImgPlace1" presStyleIdx="2" presStyleCnt="3"/>
      <dgm:spPr>
        <a:blipFill rotWithShape="0">
          <a:blip xmlns:r="http://schemas.openxmlformats.org/officeDocument/2006/relationships" r:embed="rId3"/>
          <a:stretch>
            <a:fillRect/>
          </a:stretch>
        </a:blipFill>
      </dgm:spPr>
      <dgm:t>
        <a:bodyPr/>
        <a:lstStyle/>
        <a:p>
          <a:endParaRPr lang="en-IN"/>
        </a:p>
      </dgm:t>
    </dgm:pt>
    <dgm:pt modelId="{6CF860AF-BB07-412F-AE78-9F60E2E23427}" type="pres">
      <dgm:prSet presAssocID="{92D1C3CE-3942-4F45-AE07-E1C7F2B63CA2}" presName="text" presStyleLbl="node1" presStyleIdx="2" presStyleCnt="3">
        <dgm:presLayoutVars>
          <dgm:bulletEnabled val="1"/>
        </dgm:presLayoutVars>
      </dgm:prSet>
      <dgm:spPr/>
      <dgm:t>
        <a:bodyPr/>
        <a:lstStyle/>
        <a:p>
          <a:endParaRPr lang="en-IN"/>
        </a:p>
      </dgm:t>
    </dgm:pt>
  </dgm:ptLst>
  <dgm:cxnLst>
    <dgm:cxn modelId="{69C2FEF5-0049-4FCB-868C-82B93DF71F94}" srcId="{69795A18-28B2-44B2-B7DE-FF0683A0440B}" destId="{215C303B-DD09-4CC3-A742-F2109D96B066}" srcOrd="1" destOrd="0" parTransId="{EF6902F6-8567-4163-BD4C-E81A12975EB0}" sibTransId="{D77D1C52-1FA9-443C-AB4B-0B0C4AF49050}"/>
    <dgm:cxn modelId="{E396564C-4E6D-4598-AF43-8877D9FFDF1E}" srcId="{69795A18-28B2-44B2-B7DE-FF0683A0440B}" destId="{A38EB4C0-7F3B-4DA5-B11E-23BADA30C28A}" srcOrd="0" destOrd="0" parTransId="{38140FEF-ECC8-44F2-B974-C5A3BBF9CC30}" sibTransId="{F916D8B1-FC89-4EE6-83F5-A30D232F1303}"/>
    <dgm:cxn modelId="{F544D482-F653-46EF-89A3-A7302DAC8DE8}" type="presOf" srcId="{69795A18-28B2-44B2-B7DE-FF0683A0440B}" destId="{183896A0-D58F-4DD9-8B45-BC92663F28E5}" srcOrd="0" destOrd="0" presId="urn:microsoft.com/office/officeart/2005/8/layout/vList4"/>
    <dgm:cxn modelId="{30105E75-89CB-4A7F-A1D0-511A65CEA046}" srcId="{69795A18-28B2-44B2-B7DE-FF0683A0440B}" destId="{92D1C3CE-3942-4F45-AE07-E1C7F2B63CA2}" srcOrd="2" destOrd="0" parTransId="{1E16571B-5C89-48F8-8E01-92240C571B26}" sibTransId="{8C0D4E2C-252C-48E9-A302-539E398288A4}"/>
    <dgm:cxn modelId="{9FC989CE-3919-4A80-9ABD-0F955CCACDE4}" type="presOf" srcId="{215C303B-DD09-4CC3-A742-F2109D96B066}" destId="{DAD8A52E-D639-403E-889D-B005A04720CB}" srcOrd="1" destOrd="0" presId="urn:microsoft.com/office/officeart/2005/8/layout/vList4"/>
    <dgm:cxn modelId="{713CF65E-2CA3-44F7-A64B-D6CD7C02903A}" type="presOf" srcId="{215C303B-DD09-4CC3-A742-F2109D96B066}" destId="{5ECAFB06-A795-4847-ABE1-72206FA32494}" srcOrd="0" destOrd="0" presId="urn:microsoft.com/office/officeart/2005/8/layout/vList4"/>
    <dgm:cxn modelId="{538AA13F-D8BA-4241-944B-722543BD1661}" type="presOf" srcId="{92D1C3CE-3942-4F45-AE07-E1C7F2B63CA2}" destId="{0817FB8C-7C4C-482A-99D7-B2328BA2F6A9}" srcOrd="0" destOrd="0" presId="urn:microsoft.com/office/officeart/2005/8/layout/vList4"/>
    <dgm:cxn modelId="{F8FEE28B-5D9D-42EF-86E8-81CF94E2394E}" type="presOf" srcId="{A38EB4C0-7F3B-4DA5-B11E-23BADA30C28A}" destId="{230CC20E-170F-4827-A018-AC889E5C795C}" srcOrd="1" destOrd="0" presId="urn:microsoft.com/office/officeart/2005/8/layout/vList4"/>
    <dgm:cxn modelId="{7E41B2C3-B89E-42AA-8748-EDADC08B6F5C}" type="presOf" srcId="{92D1C3CE-3942-4F45-AE07-E1C7F2B63CA2}" destId="{6CF860AF-BB07-412F-AE78-9F60E2E23427}" srcOrd="1" destOrd="0" presId="urn:microsoft.com/office/officeart/2005/8/layout/vList4"/>
    <dgm:cxn modelId="{D2793A96-7A98-482A-A17A-5598DE7BF883}" type="presOf" srcId="{A38EB4C0-7F3B-4DA5-B11E-23BADA30C28A}" destId="{C095DBAD-4A32-442C-8D51-050E871DE12B}" srcOrd="0" destOrd="0" presId="urn:microsoft.com/office/officeart/2005/8/layout/vList4"/>
    <dgm:cxn modelId="{6BC96525-DFFA-472D-B076-B651B5E1BFA3}" type="presParOf" srcId="{183896A0-D58F-4DD9-8B45-BC92663F28E5}" destId="{6945B51C-8B24-4DB8-B2AC-A9E1BF46D902}" srcOrd="0" destOrd="0" presId="urn:microsoft.com/office/officeart/2005/8/layout/vList4"/>
    <dgm:cxn modelId="{83A0FF7B-B4AD-49B7-82C2-5CF200DEC3E5}" type="presParOf" srcId="{6945B51C-8B24-4DB8-B2AC-A9E1BF46D902}" destId="{C095DBAD-4A32-442C-8D51-050E871DE12B}" srcOrd="0" destOrd="0" presId="urn:microsoft.com/office/officeart/2005/8/layout/vList4"/>
    <dgm:cxn modelId="{280B8753-46DF-47C0-B86E-EC1F04756686}" type="presParOf" srcId="{6945B51C-8B24-4DB8-B2AC-A9E1BF46D902}" destId="{C9FA5D13-2F96-4707-B102-FF5ED34A832F}" srcOrd="1" destOrd="0" presId="urn:microsoft.com/office/officeart/2005/8/layout/vList4"/>
    <dgm:cxn modelId="{69840B58-F9FA-4408-9C5B-E428B16CCAE2}" type="presParOf" srcId="{6945B51C-8B24-4DB8-B2AC-A9E1BF46D902}" destId="{230CC20E-170F-4827-A018-AC889E5C795C}" srcOrd="2" destOrd="0" presId="urn:microsoft.com/office/officeart/2005/8/layout/vList4"/>
    <dgm:cxn modelId="{9D55CC96-BFD3-4FD0-8E25-4FAB52A0A576}" type="presParOf" srcId="{183896A0-D58F-4DD9-8B45-BC92663F28E5}" destId="{60B741AB-76F4-4FBB-ABBB-93AA0072F8E6}" srcOrd="1" destOrd="0" presId="urn:microsoft.com/office/officeart/2005/8/layout/vList4"/>
    <dgm:cxn modelId="{BB3E4A08-C4D3-42C4-BB30-E8419622A0B7}" type="presParOf" srcId="{183896A0-D58F-4DD9-8B45-BC92663F28E5}" destId="{AB653C6A-71AF-4D29-B1AE-8702A6DFCCFD}" srcOrd="2" destOrd="0" presId="urn:microsoft.com/office/officeart/2005/8/layout/vList4"/>
    <dgm:cxn modelId="{5229A2A3-7BED-44EE-ADEA-E802A04E70A4}" type="presParOf" srcId="{AB653C6A-71AF-4D29-B1AE-8702A6DFCCFD}" destId="{5ECAFB06-A795-4847-ABE1-72206FA32494}" srcOrd="0" destOrd="0" presId="urn:microsoft.com/office/officeart/2005/8/layout/vList4"/>
    <dgm:cxn modelId="{948E0D04-0576-4647-8A78-13E4C842BC59}" type="presParOf" srcId="{AB653C6A-71AF-4D29-B1AE-8702A6DFCCFD}" destId="{B5AA3407-8495-4564-B3A4-F0A072176039}" srcOrd="1" destOrd="0" presId="urn:microsoft.com/office/officeart/2005/8/layout/vList4"/>
    <dgm:cxn modelId="{3C1CB159-1248-4DCE-A744-1ABE37E56C69}" type="presParOf" srcId="{AB653C6A-71AF-4D29-B1AE-8702A6DFCCFD}" destId="{DAD8A52E-D639-403E-889D-B005A04720CB}" srcOrd="2" destOrd="0" presId="urn:microsoft.com/office/officeart/2005/8/layout/vList4"/>
    <dgm:cxn modelId="{1D4A75DE-529E-4CB0-BAFC-07A7116D8F51}" type="presParOf" srcId="{183896A0-D58F-4DD9-8B45-BC92663F28E5}" destId="{1B6F4B59-C762-49D3-B9CF-7D0F89A2D035}" srcOrd="3" destOrd="0" presId="urn:microsoft.com/office/officeart/2005/8/layout/vList4"/>
    <dgm:cxn modelId="{F71117BD-B4CD-4A66-BB27-D5D168D5AA43}" type="presParOf" srcId="{183896A0-D58F-4DD9-8B45-BC92663F28E5}" destId="{9D9BAAF7-A454-47FD-9BCC-DB63DCC8DE6E}" srcOrd="4" destOrd="0" presId="urn:microsoft.com/office/officeart/2005/8/layout/vList4"/>
    <dgm:cxn modelId="{B0630A79-210B-452D-B022-77A61D2432E2}" type="presParOf" srcId="{9D9BAAF7-A454-47FD-9BCC-DB63DCC8DE6E}" destId="{0817FB8C-7C4C-482A-99D7-B2328BA2F6A9}" srcOrd="0" destOrd="0" presId="urn:microsoft.com/office/officeart/2005/8/layout/vList4"/>
    <dgm:cxn modelId="{49225FEF-9863-460C-A856-AA51D920555A}" type="presParOf" srcId="{9D9BAAF7-A454-47FD-9BCC-DB63DCC8DE6E}" destId="{7F8BCEDD-35D4-4E08-8AFF-F8031EAE7D53}" srcOrd="1" destOrd="0" presId="urn:microsoft.com/office/officeart/2005/8/layout/vList4"/>
    <dgm:cxn modelId="{FC55A890-3201-4FFB-95AC-4203F335CB2A}" type="presParOf" srcId="{9D9BAAF7-A454-47FD-9BCC-DB63DCC8DE6E}" destId="{6CF860AF-BB07-412F-AE78-9F60E2E23427}" srcOrd="2" destOrd="0" presId="urn:microsoft.com/office/officeart/2005/8/layout/vList4"/>
  </dgm:cxnLst>
  <dgm:bg/>
  <dgm:whole/>
</dgm:dataModel>
</file>

<file path=ppt/diagrams/data19.xml><?xml version="1.0" encoding="utf-8"?>
<dgm:dataModel xmlns:dgm="http://schemas.openxmlformats.org/drawingml/2006/diagram" xmlns:a="http://schemas.openxmlformats.org/drawingml/2006/main">
  <dgm:ptLst>
    <dgm:pt modelId="{9D8AD9F7-91B3-4B87-8A4F-9A1FD0D9E559}" type="doc">
      <dgm:prSet loTypeId="urn:microsoft.com/office/officeart/2005/8/layout/hList6" loCatId="list" qsTypeId="urn:microsoft.com/office/officeart/2005/8/quickstyle/3d2" qsCatId="3D" csTypeId="urn:microsoft.com/office/officeart/2005/8/colors/colorful4" csCatId="colorful" phldr="1"/>
      <dgm:spPr/>
      <dgm:t>
        <a:bodyPr/>
        <a:lstStyle/>
        <a:p>
          <a:endParaRPr lang="en-IN"/>
        </a:p>
      </dgm:t>
    </dgm:pt>
    <dgm:pt modelId="{2225ED92-E661-4643-AF37-81D8E0D87621}">
      <dgm:prSet phldrT="[Text]"/>
      <dgm:spPr/>
      <dgm:t>
        <a:bodyPr/>
        <a:lstStyle/>
        <a:p>
          <a:r>
            <a:rPr lang="en-US" dirty="0" smtClean="0"/>
            <a:t>Accounting</a:t>
          </a:r>
        </a:p>
        <a:p>
          <a:r>
            <a:rPr lang="en-US" dirty="0" smtClean="0"/>
            <a:t>Difference</a:t>
          </a:r>
          <a:endParaRPr lang="en-IN" dirty="0"/>
        </a:p>
      </dgm:t>
    </dgm:pt>
    <dgm:pt modelId="{E96D2F08-00AB-4504-9C42-72CC0B142892}" type="parTrans" cxnId="{A32D6364-1868-4805-A53A-6A5CD3537980}">
      <dgm:prSet/>
      <dgm:spPr/>
      <dgm:t>
        <a:bodyPr/>
        <a:lstStyle/>
        <a:p>
          <a:endParaRPr lang="en-IN"/>
        </a:p>
      </dgm:t>
    </dgm:pt>
    <dgm:pt modelId="{E9A65431-2D59-47DC-AD09-B833EC25CB28}" type="sibTrans" cxnId="{A32D6364-1868-4805-A53A-6A5CD3537980}">
      <dgm:prSet/>
      <dgm:spPr/>
      <dgm:t>
        <a:bodyPr/>
        <a:lstStyle/>
        <a:p>
          <a:endParaRPr lang="en-IN"/>
        </a:p>
      </dgm:t>
    </dgm:pt>
    <dgm:pt modelId="{74248395-821C-49A4-B14B-D18DBEA57F34}">
      <dgm:prSet phldrT="[Text]"/>
      <dgm:spPr/>
      <dgm:t>
        <a:bodyPr/>
        <a:lstStyle/>
        <a:p>
          <a:r>
            <a:rPr lang="en-US" dirty="0" smtClean="0"/>
            <a:t>Scope </a:t>
          </a:r>
        </a:p>
        <a:p>
          <a:r>
            <a:rPr lang="en-US" dirty="0" smtClean="0"/>
            <a:t>Difference</a:t>
          </a:r>
          <a:endParaRPr lang="en-IN" dirty="0"/>
        </a:p>
      </dgm:t>
    </dgm:pt>
    <dgm:pt modelId="{73B8188F-64C6-4BA2-A5BE-4314460763A1}" type="parTrans" cxnId="{71181422-1F5D-4E29-9DA5-FA717A1D8686}">
      <dgm:prSet/>
      <dgm:spPr/>
      <dgm:t>
        <a:bodyPr/>
        <a:lstStyle/>
        <a:p>
          <a:endParaRPr lang="en-IN"/>
        </a:p>
      </dgm:t>
    </dgm:pt>
    <dgm:pt modelId="{E4AF18B8-F892-4010-963E-33E10DFA7B10}" type="sibTrans" cxnId="{71181422-1F5D-4E29-9DA5-FA717A1D8686}">
      <dgm:prSet/>
      <dgm:spPr/>
      <dgm:t>
        <a:bodyPr/>
        <a:lstStyle/>
        <a:p>
          <a:endParaRPr lang="en-IN"/>
        </a:p>
      </dgm:t>
    </dgm:pt>
    <dgm:pt modelId="{B5BD9326-2A23-4349-BFE1-069EF68A744B}">
      <dgm:prSet phldrT="[Text]"/>
      <dgm:spPr/>
      <dgm:t>
        <a:bodyPr/>
        <a:lstStyle/>
        <a:p>
          <a:r>
            <a:rPr lang="en-US" dirty="0" smtClean="0"/>
            <a:t>Frequency</a:t>
          </a:r>
        </a:p>
        <a:p>
          <a:r>
            <a:rPr lang="en-US" dirty="0" smtClean="0"/>
            <a:t>Difference</a:t>
          </a:r>
          <a:endParaRPr lang="en-IN" dirty="0"/>
        </a:p>
      </dgm:t>
    </dgm:pt>
    <dgm:pt modelId="{883C680F-A9D3-4E2F-B843-962E4E760008}" type="parTrans" cxnId="{83A62BD5-807F-4BE7-8727-AA3D8124E8FE}">
      <dgm:prSet/>
      <dgm:spPr/>
      <dgm:t>
        <a:bodyPr/>
        <a:lstStyle/>
        <a:p>
          <a:endParaRPr lang="en-IN"/>
        </a:p>
      </dgm:t>
    </dgm:pt>
    <dgm:pt modelId="{260411D8-8010-43E2-A4D7-24AAAA1EEC05}" type="sibTrans" cxnId="{83A62BD5-807F-4BE7-8727-AA3D8124E8FE}">
      <dgm:prSet/>
      <dgm:spPr/>
      <dgm:t>
        <a:bodyPr/>
        <a:lstStyle/>
        <a:p>
          <a:endParaRPr lang="en-IN"/>
        </a:p>
      </dgm:t>
    </dgm:pt>
    <dgm:pt modelId="{C265DE01-EC72-43C2-A8BC-A3CCAE996632}" type="pres">
      <dgm:prSet presAssocID="{9D8AD9F7-91B3-4B87-8A4F-9A1FD0D9E559}" presName="Name0" presStyleCnt="0">
        <dgm:presLayoutVars>
          <dgm:dir/>
          <dgm:resizeHandles val="exact"/>
        </dgm:presLayoutVars>
      </dgm:prSet>
      <dgm:spPr/>
      <dgm:t>
        <a:bodyPr/>
        <a:lstStyle/>
        <a:p>
          <a:endParaRPr lang="en-IN"/>
        </a:p>
      </dgm:t>
    </dgm:pt>
    <dgm:pt modelId="{C5D292D1-DCE2-4550-8781-91951930DFD8}" type="pres">
      <dgm:prSet presAssocID="{2225ED92-E661-4643-AF37-81D8E0D87621}" presName="node" presStyleLbl="node1" presStyleIdx="0" presStyleCnt="3">
        <dgm:presLayoutVars>
          <dgm:bulletEnabled val="1"/>
        </dgm:presLayoutVars>
      </dgm:prSet>
      <dgm:spPr/>
      <dgm:t>
        <a:bodyPr/>
        <a:lstStyle/>
        <a:p>
          <a:endParaRPr lang="en-IN"/>
        </a:p>
      </dgm:t>
    </dgm:pt>
    <dgm:pt modelId="{D45AF59D-E822-47C8-B8E7-CBFC8808654E}" type="pres">
      <dgm:prSet presAssocID="{E9A65431-2D59-47DC-AD09-B833EC25CB28}" presName="sibTrans" presStyleCnt="0"/>
      <dgm:spPr/>
      <dgm:t>
        <a:bodyPr/>
        <a:lstStyle/>
        <a:p>
          <a:endParaRPr lang="en-IN"/>
        </a:p>
      </dgm:t>
    </dgm:pt>
    <dgm:pt modelId="{D58B2BD5-9D81-44D1-A2C4-330D9DB7977D}" type="pres">
      <dgm:prSet presAssocID="{74248395-821C-49A4-B14B-D18DBEA57F34}" presName="node" presStyleLbl="node1" presStyleIdx="1" presStyleCnt="3">
        <dgm:presLayoutVars>
          <dgm:bulletEnabled val="1"/>
        </dgm:presLayoutVars>
      </dgm:prSet>
      <dgm:spPr/>
      <dgm:t>
        <a:bodyPr/>
        <a:lstStyle/>
        <a:p>
          <a:endParaRPr lang="en-IN"/>
        </a:p>
      </dgm:t>
    </dgm:pt>
    <dgm:pt modelId="{AE56375B-616D-455F-AFA7-7AF208042F9B}" type="pres">
      <dgm:prSet presAssocID="{E4AF18B8-F892-4010-963E-33E10DFA7B10}" presName="sibTrans" presStyleCnt="0"/>
      <dgm:spPr/>
      <dgm:t>
        <a:bodyPr/>
        <a:lstStyle/>
        <a:p>
          <a:endParaRPr lang="en-IN"/>
        </a:p>
      </dgm:t>
    </dgm:pt>
    <dgm:pt modelId="{138AA004-87F7-49B9-80F8-B9D90EBD4951}" type="pres">
      <dgm:prSet presAssocID="{B5BD9326-2A23-4349-BFE1-069EF68A744B}" presName="node" presStyleLbl="node1" presStyleIdx="2" presStyleCnt="3">
        <dgm:presLayoutVars>
          <dgm:bulletEnabled val="1"/>
        </dgm:presLayoutVars>
      </dgm:prSet>
      <dgm:spPr/>
      <dgm:t>
        <a:bodyPr/>
        <a:lstStyle/>
        <a:p>
          <a:endParaRPr lang="en-IN"/>
        </a:p>
      </dgm:t>
    </dgm:pt>
  </dgm:ptLst>
  <dgm:cxnLst>
    <dgm:cxn modelId="{71181422-1F5D-4E29-9DA5-FA717A1D8686}" srcId="{9D8AD9F7-91B3-4B87-8A4F-9A1FD0D9E559}" destId="{74248395-821C-49A4-B14B-D18DBEA57F34}" srcOrd="1" destOrd="0" parTransId="{73B8188F-64C6-4BA2-A5BE-4314460763A1}" sibTransId="{E4AF18B8-F892-4010-963E-33E10DFA7B10}"/>
    <dgm:cxn modelId="{A32D6364-1868-4805-A53A-6A5CD3537980}" srcId="{9D8AD9F7-91B3-4B87-8A4F-9A1FD0D9E559}" destId="{2225ED92-E661-4643-AF37-81D8E0D87621}" srcOrd="0" destOrd="0" parTransId="{E96D2F08-00AB-4504-9C42-72CC0B142892}" sibTransId="{E9A65431-2D59-47DC-AD09-B833EC25CB28}"/>
    <dgm:cxn modelId="{83156C31-3519-4D40-A53C-0275CC388821}" type="presOf" srcId="{2225ED92-E661-4643-AF37-81D8E0D87621}" destId="{C5D292D1-DCE2-4550-8781-91951930DFD8}" srcOrd="0" destOrd="0" presId="urn:microsoft.com/office/officeart/2005/8/layout/hList6"/>
    <dgm:cxn modelId="{DF5EBA38-C1FC-4622-91B6-B3CBE4CEBEA6}" type="presOf" srcId="{B5BD9326-2A23-4349-BFE1-069EF68A744B}" destId="{138AA004-87F7-49B9-80F8-B9D90EBD4951}" srcOrd="0" destOrd="0" presId="urn:microsoft.com/office/officeart/2005/8/layout/hList6"/>
    <dgm:cxn modelId="{6C2995BC-70A9-49BD-B254-D8ADFFA8F8B3}" type="presOf" srcId="{9D8AD9F7-91B3-4B87-8A4F-9A1FD0D9E559}" destId="{C265DE01-EC72-43C2-A8BC-A3CCAE996632}" srcOrd="0" destOrd="0" presId="urn:microsoft.com/office/officeart/2005/8/layout/hList6"/>
    <dgm:cxn modelId="{83A62BD5-807F-4BE7-8727-AA3D8124E8FE}" srcId="{9D8AD9F7-91B3-4B87-8A4F-9A1FD0D9E559}" destId="{B5BD9326-2A23-4349-BFE1-069EF68A744B}" srcOrd="2" destOrd="0" parTransId="{883C680F-A9D3-4E2F-B843-962E4E760008}" sibTransId="{260411D8-8010-43E2-A4D7-24AAAA1EEC05}"/>
    <dgm:cxn modelId="{B3D04CBF-45F2-4C54-9E0B-56A4FB099855}" type="presOf" srcId="{74248395-821C-49A4-B14B-D18DBEA57F34}" destId="{D58B2BD5-9D81-44D1-A2C4-330D9DB7977D}" srcOrd="0" destOrd="0" presId="urn:microsoft.com/office/officeart/2005/8/layout/hList6"/>
    <dgm:cxn modelId="{683713CA-29F3-43F0-9FFC-BBF5D4184C4A}" type="presParOf" srcId="{C265DE01-EC72-43C2-A8BC-A3CCAE996632}" destId="{C5D292D1-DCE2-4550-8781-91951930DFD8}" srcOrd="0" destOrd="0" presId="urn:microsoft.com/office/officeart/2005/8/layout/hList6"/>
    <dgm:cxn modelId="{F4294462-EFA0-4BDC-9017-517FBED38388}" type="presParOf" srcId="{C265DE01-EC72-43C2-A8BC-A3CCAE996632}" destId="{D45AF59D-E822-47C8-B8E7-CBFC8808654E}" srcOrd="1" destOrd="0" presId="urn:microsoft.com/office/officeart/2005/8/layout/hList6"/>
    <dgm:cxn modelId="{D56D4E49-B24F-4BAE-AD27-C225503014D4}" type="presParOf" srcId="{C265DE01-EC72-43C2-A8BC-A3CCAE996632}" destId="{D58B2BD5-9D81-44D1-A2C4-330D9DB7977D}" srcOrd="2" destOrd="0" presId="urn:microsoft.com/office/officeart/2005/8/layout/hList6"/>
    <dgm:cxn modelId="{B1C02432-064C-4230-8E45-E6D1091679B5}" type="presParOf" srcId="{C265DE01-EC72-43C2-A8BC-A3CCAE996632}" destId="{AE56375B-616D-455F-AFA7-7AF208042F9B}" srcOrd="3" destOrd="0" presId="urn:microsoft.com/office/officeart/2005/8/layout/hList6"/>
    <dgm:cxn modelId="{C7010DC1-7E26-49D4-9DB4-57CBE85C54A5}" type="presParOf" srcId="{C265DE01-EC72-43C2-A8BC-A3CCAE996632}" destId="{138AA004-87F7-49B9-80F8-B9D90EBD4951}" srcOrd="4" destOrd="0" presId="urn:microsoft.com/office/officeart/2005/8/layout/hList6"/>
  </dgm:cxnLst>
  <dgm:bg/>
  <dgm:whole/>
</dgm:dataModel>
</file>

<file path=ppt/diagrams/data2.xml><?xml version="1.0" encoding="utf-8"?>
<dgm:dataModel xmlns:dgm="http://schemas.openxmlformats.org/drawingml/2006/diagram" xmlns:a="http://schemas.openxmlformats.org/drawingml/2006/main">
  <dgm:ptLst>
    <dgm:pt modelId="{3F4F86CA-CE14-47D3-90F3-AC037824F18A}" type="doc">
      <dgm:prSet loTypeId="urn:microsoft.com/office/officeart/2005/8/layout/vList4" loCatId="list" qsTypeId="urn:microsoft.com/office/officeart/2005/8/quickstyle/3d2" qsCatId="3D" csTypeId="urn:microsoft.com/office/officeart/2005/8/colors/colorful1" csCatId="colorful" phldr="1"/>
      <dgm:spPr/>
      <dgm:t>
        <a:bodyPr/>
        <a:lstStyle/>
        <a:p>
          <a:endParaRPr lang="en-IN"/>
        </a:p>
      </dgm:t>
    </dgm:pt>
    <dgm:pt modelId="{8A322462-DC83-4FDD-B3BC-3B057087479C}">
      <dgm:prSet phldrT="[Text]"/>
      <dgm:spPr/>
      <dgm:t>
        <a:bodyPr/>
        <a:lstStyle/>
        <a:p>
          <a:r>
            <a:rPr lang="en-US" dirty="0" smtClean="0"/>
            <a:t>Improved access to international markets</a:t>
          </a:r>
          <a:endParaRPr lang="en-IN" dirty="0"/>
        </a:p>
      </dgm:t>
    </dgm:pt>
    <dgm:pt modelId="{59E01136-FC7C-4FDE-A78B-E2B25FBEA7BD}" type="parTrans" cxnId="{E1EA5D46-4058-49F5-9B75-324B2F8BFB38}">
      <dgm:prSet/>
      <dgm:spPr/>
      <dgm:t>
        <a:bodyPr/>
        <a:lstStyle/>
        <a:p>
          <a:endParaRPr lang="en-IN"/>
        </a:p>
      </dgm:t>
    </dgm:pt>
    <dgm:pt modelId="{BDFF57E8-2838-43FE-A707-750E66C54EB2}" type="sibTrans" cxnId="{E1EA5D46-4058-49F5-9B75-324B2F8BFB38}">
      <dgm:prSet/>
      <dgm:spPr/>
      <dgm:t>
        <a:bodyPr/>
        <a:lstStyle/>
        <a:p>
          <a:endParaRPr lang="en-IN"/>
        </a:p>
      </dgm:t>
    </dgm:pt>
    <dgm:pt modelId="{B0CEAF16-83FB-420F-B5D1-AB220BB174EB}">
      <dgm:prSet phldrT="[Text]"/>
      <dgm:spPr/>
      <dgm:t>
        <a:bodyPr/>
        <a:lstStyle/>
        <a:p>
          <a:r>
            <a:rPr lang="en-US" dirty="0" smtClean="0"/>
            <a:t>Access to low cost foreign funds</a:t>
          </a:r>
          <a:endParaRPr lang="en-IN" dirty="0"/>
        </a:p>
      </dgm:t>
    </dgm:pt>
    <dgm:pt modelId="{B1BACF99-50AD-4773-951A-B6AEE66A8841}" type="parTrans" cxnId="{334C3C2B-08CB-4558-9645-8AE144ACBF9D}">
      <dgm:prSet/>
      <dgm:spPr/>
      <dgm:t>
        <a:bodyPr/>
        <a:lstStyle/>
        <a:p>
          <a:endParaRPr lang="en-IN"/>
        </a:p>
      </dgm:t>
    </dgm:pt>
    <dgm:pt modelId="{AE71E016-885B-41A1-AC17-335CABD630B6}" type="sibTrans" cxnId="{334C3C2B-08CB-4558-9645-8AE144ACBF9D}">
      <dgm:prSet/>
      <dgm:spPr/>
      <dgm:t>
        <a:bodyPr/>
        <a:lstStyle/>
        <a:p>
          <a:endParaRPr lang="en-IN"/>
        </a:p>
      </dgm:t>
    </dgm:pt>
    <dgm:pt modelId="{0C7DB847-FD8C-461A-BD8B-6CA8088DD839}">
      <dgm:prSet phldrT="[Text]"/>
      <dgm:spPr/>
      <dgm:t>
        <a:bodyPr/>
        <a:lstStyle/>
        <a:p>
          <a:r>
            <a:rPr lang="en-US" dirty="0" smtClean="0"/>
            <a:t>Easier comparability among global peers</a:t>
          </a:r>
          <a:endParaRPr lang="en-IN" dirty="0"/>
        </a:p>
      </dgm:t>
    </dgm:pt>
    <dgm:pt modelId="{4303B552-FFA5-429E-952B-69A1CC09EB04}" type="parTrans" cxnId="{2E4934B5-523F-43BC-A9AF-EF15560893C7}">
      <dgm:prSet/>
      <dgm:spPr/>
      <dgm:t>
        <a:bodyPr/>
        <a:lstStyle/>
        <a:p>
          <a:endParaRPr lang="en-IN"/>
        </a:p>
      </dgm:t>
    </dgm:pt>
    <dgm:pt modelId="{CD901B14-BA39-44B5-A05D-2226D04DB1A4}" type="sibTrans" cxnId="{2E4934B5-523F-43BC-A9AF-EF15560893C7}">
      <dgm:prSet/>
      <dgm:spPr/>
      <dgm:t>
        <a:bodyPr/>
        <a:lstStyle/>
        <a:p>
          <a:endParaRPr lang="en-IN"/>
        </a:p>
      </dgm:t>
    </dgm:pt>
    <dgm:pt modelId="{9D65F63F-FBBD-46F3-B506-E900BC0619E5}" type="pres">
      <dgm:prSet presAssocID="{3F4F86CA-CE14-47D3-90F3-AC037824F18A}" presName="linear" presStyleCnt="0">
        <dgm:presLayoutVars>
          <dgm:dir/>
          <dgm:resizeHandles val="exact"/>
        </dgm:presLayoutVars>
      </dgm:prSet>
      <dgm:spPr/>
      <dgm:t>
        <a:bodyPr/>
        <a:lstStyle/>
        <a:p>
          <a:endParaRPr lang="en-IN"/>
        </a:p>
      </dgm:t>
    </dgm:pt>
    <dgm:pt modelId="{72937590-BB20-4D96-99D1-F88E02A5BBD1}" type="pres">
      <dgm:prSet presAssocID="{8A322462-DC83-4FDD-B3BC-3B057087479C}" presName="comp" presStyleCnt="0"/>
      <dgm:spPr/>
    </dgm:pt>
    <dgm:pt modelId="{FF024BA4-A988-4E1A-8B77-B7ACEABDDBF6}" type="pres">
      <dgm:prSet presAssocID="{8A322462-DC83-4FDD-B3BC-3B057087479C}" presName="box" presStyleLbl="node1" presStyleIdx="0" presStyleCnt="3"/>
      <dgm:spPr/>
      <dgm:t>
        <a:bodyPr/>
        <a:lstStyle/>
        <a:p>
          <a:endParaRPr lang="en-IN"/>
        </a:p>
      </dgm:t>
    </dgm:pt>
    <dgm:pt modelId="{8EB914A0-ABC4-4614-B593-2AD80B8D10E3}" type="pres">
      <dgm:prSet presAssocID="{8A322462-DC83-4FDD-B3BC-3B057087479C}" presName="img" presStyleLbl="fgImgPlace1" presStyleIdx="0" presStyleCnt="3"/>
      <dgm:spPr>
        <a:blipFill rotWithShape="0">
          <a:blip xmlns:r="http://schemas.openxmlformats.org/officeDocument/2006/relationships" r:embed="rId1"/>
          <a:stretch>
            <a:fillRect/>
          </a:stretch>
        </a:blipFill>
      </dgm:spPr>
    </dgm:pt>
    <dgm:pt modelId="{C31E5B8C-DEB6-4F12-BD33-CFF7DE766186}" type="pres">
      <dgm:prSet presAssocID="{8A322462-DC83-4FDD-B3BC-3B057087479C}" presName="text" presStyleLbl="node1" presStyleIdx="0" presStyleCnt="3">
        <dgm:presLayoutVars>
          <dgm:bulletEnabled val="1"/>
        </dgm:presLayoutVars>
      </dgm:prSet>
      <dgm:spPr/>
      <dgm:t>
        <a:bodyPr/>
        <a:lstStyle/>
        <a:p>
          <a:endParaRPr lang="en-IN"/>
        </a:p>
      </dgm:t>
    </dgm:pt>
    <dgm:pt modelId="{04E781CB-D990-4EE8-84AB-36629E3F9083}" type="pres">
      <dgm:prSet presAssocID="{BDFF57E8-2838-43FE-A707-750E66C54EB2}" presName="spacer" presStyleCnt="0"/>
      <dgm:spPr/>
    </dgm:pt>
    <dgm:pt modelId="{2719EA27-6655-47E6-B78E-10C8051C6B2A}" type="pres">
      <dgm:prSet presAssocID="{B0CEAF16-83FB-420F-B5D1-AB220BB174EB}" presName="comp" presStyleCnt="0"/>
      <dgm:spPr/>
    </dgm:pt>
    <dgm:pt modelId="{0A0DBD7A-3F71-4F8B-BB90-5F263870D5F4}" type="pres">
      <dgm:prSet presAssocID="{B0CEAF16-83FB-420F-B5D1-AB220BB174EB}" presName="box" presStyleLbl="node1" presStyleIdx="1" presStyleCnt="3"/>
      <dgm:spPr/>
      <dgm:t>
        <a:bodyPr/>
        <a:lstStyle/>
        <a:p>
          <a:endParaRPr lang="en-IN"/>
        </a:p>
      </dgm:t>
    </dgm:pt>
    <dgm:pt modelId="{B6B094AB-666D-409F-A90C-CEFB438046C2}" type="pres">
      <dgm:prSet presAssocID="{B0CEAF16-83FB-420F-B5D1-AB220BB174EB}" presName="img" presStyleLbl="fgImgPlace1" presStyleIdx="1" presStyleCnt="3"/>
      <dgm:spPr>
        <a:blipFill rotWithShape="0">
          <a:blip xmlns:r="http://schemas.openxmlformats.org/officeDocument/2006/relationships" r:embed="rId2"/>
          <a:stretch>
            <a:fillRect/>
          </a:stretch>
        </a:blipFill>
      </dgm:spPr>
    </dgm:pt>
    <dgm:pt modelId="{CC72A42B-DB4D-40C5-A5CC-D5CC1AF8FDE2}" type="pres">
      <dgm:prSet presAssocID="{B0CEAF16-83FB-420F-B5D1-AB220BB174EB}" presName="text" presStyleLbl="node1" presStyleIdx="1" presStyleCnt="3">
        <dgm:presLayoutVars>
          <dgm:bulletEnabled val="1"/>
        </dgm:presLayoutVars>
      </dgm:prSet>
      <dgm:spPr/>
      <dgm:t>
        <a:bodyPr/>
        <a:lstStyle/>
        <a:p>
          <a:endParaRPr lang="en-IN"/>
        </a:p>
      </dgm:t>
    </dgm:pt>
    <dgm:pt modelId="{1201E32B-1CB2-476A-BD13-EEA7B3074689}" type="pres">
      <dgm:prSet presAssocID="{AE71E016-885B-41A1-AC17-335CABD630B6}" presName="spacer" presStyleCnt="0"/>
      <dgm:spPr/>
    </dgm:pt>
    <dgm:pt modelId="{0FF44E36-D486-4BEF-9BB9-6538906B4B2D}" type="pres">
      <dgm:prSet presAssocID="{0C7DB847-FD8C-461A-BD8B-6CA8088DD839}" presName="comp" presStyleCnt="0"/>
      <dgm:spPr/>
    </dgm:pt>
    <dgm:pt modelId="{D9FC17EC-88C4-4D7F-B43C-640A878CD76E}" type="pres">
      <dgm:prSet presAssocID="{0C7DB847-FD8C-461A-BD8B-6CA8088DD839}" presName="box" presStyleLbl="node1" presStyleIdx="2" presStyleCnt="3"/>
      <dgm:spPr/>
      <dgm:t>
        <a:bodyPr/>
        <a:lstStyle/>
        <a:p>
          <a:endParaRPr lang="en-IN"/>
        </a:p>
      </dgm:t>
    </dgm:pt>
    <dgm:pt modelId="{7CA85F00-A758-4A75-84FA-1BBB6AE4C865}" type="pres">
      <dgm:prSet presAssocID="{0C7DB847-FD8C-461A-BD8B-6CA8088DD839}" presName="img" presStyleLbl="fgImgPlace1" presStyleIdx="2" presStyleCnt="3"/>
      <dgm:spPr>
        <a:blipFill rotWithShape="0">
          <a:blip xmlns:r="http://schemas.openxmlformats.org/officeDocument/2006/relationships" r:embed="rId3"/>
          <a:stretch>
            <a:fillRect/>
          </a:stretch>
        </a:blipFill>
      </dgm:spPr>
    </dgm:pt>
    <dgm:pt modelId="{4BEA2597-51DA-44C6-99FF-CA56B398E5E0}" type="pres">
      <dgm:prSet presAssocID="{0C7DB847-FD8C-461A-BD8B-6CA8088DD839}" presName="text" presStyleLbl="node1" presStyleIdx="2" presStyleCnt="3">
        <dgm:presLayoutVars>
          <dgm:bulletEnabled val="1"/>
        </dgm:presLayoutVars>
      </dgm:prSet>
      <dgm:spPr/>
      <dgm:t>
        <a:bodyPr/>
        <a:lstStyle/>
        <a:p>
          <a:endParaRPr lang="en-IN"/>
        </a:p>
      </dgm:t>
    </dgm:pt>
  </dgm:ptLst>
  <dgm:cxnLst>
    <dgm:cxn modelId="{9186865A-4609-48E3-9301-3EB85B7DF297}" type="presOf" srcId="{0C7DB847-FD8C-461A-BD8B-6CA8088DD839}" destId="{4BEA2597-51DA-44C6-99FF-CA56B398E5E0}" srcOrd="1" destOrd="0" presId="urn:microsoft.com/office/officeart/2005/8/layout/vList4"/>
    <dgm:cxn modelId="{1A4ACD72-3AD8-4B08-BB24-74F2B48C1E11}" type="presOf" srcId="{3F4F86CA-CE14-47D3-90F3-AC037824F18A}" destId="{9D65F63F-FBBD-46F3-B506-E900BC0619E5}" srcOrd="0" destOrd="0" presId="urn:microsoft.com/office/officeart/2005/8/layout/vList4"/>
    <dgm:cxn modelId="{921E6417-9DB6-4502-A248-7549E4D62312}" type="presOf" srcId="{0C7DB847-FD8C-461A-BD8B-6CA8088DD839}" destId="{D9FC17EC-88C4-4D7F-B43C-640A878CD76E}" srcOrd="0" destOrd="0" presId="urn:microsoft.com/office/officeart/2005/8/layout/vList4"/>
    <dgm:cxn modelId="{2E4934B5-523F-43BC-A9AF-EF15560893C7}" srcId="{3F4F86CA-CE14-47D3-90F3-AC037824F18A}" destId="{0C7DB847-FD8C-461A-BD8B-6CA8088DD839}" srcOrd="2" destOrd="0" parTransId="{4303B552-FFA5-429E-952B-69A1CC09EB04}" sibTransId="{CD901B14-BA39-44B5-A05D-2226D04DB1A4}"/>
    <dgm:cxn modelId="{334C3C2B-08CB-4558-9645-8AE144ACBF9D}" srcId="{3F4F86CA-CE14-47D3-90F3-AC037824F18A}" destId="{B0CEAF16-83FB-420F-B5D1-AB220BB174EB}" srcOrd="1" destOrd="0" parTransId="{B1BACF99-50AD-4773-951A-B6AEE66A8841}" sibTransId="{AE71E016-885B-41A1-AC17-335CABD630B6}"/>
    <dgm:cxn modelId="{DE0126C1-5635-46F8-A188-A87BABBE6F72}" type="presOf" srcId="{8A322462-DC83-4FDD-B3BC-3B057087479C}" destId="{FF024BA4-A988-4E1A-8B77-B7ACEABDDBF6}" srcOrd="0" destOrd="0" presId="urn:microsoft.com/office/officeart/2005/8/layout/vList4"/>
    <dgm:cxn modelId="{2C7BD1AC-8062-4C8B-B632-7C2E98473AD9}" type="presOf" srcId="{8A322462-DC83-4FDD-B3BC-3B057087479C}" destId="{C31E5B8C-DEB6-4F12-BD33-CFF7DE766186}" srcOrd="1" destOrd="0" presId="urn:microsoft.com/office/officeart/2005/8/layout/vList4"/>
    <dgm:cxn modelId="{C91F89C6-1AB6-4291-BEA5-EA49A8A9975D}" type="presOf" srcId="{B0CEAF16-83FB-420F-B5D1-AB220BB174EB}" destId="{CC72A42B-DB4D-40C5-A5CC-D5CC1AF8FDE2}" srcOrd="1" destOrd="0" presId="urn:microsoft.com/office/officeart/2005/8/layout/vList4"/>
    <dgm:cxn modelId="{C654F707-840C-49AF-B82D-6840523F9CA9}" type="presOf" srcId="{B0CEAF16-83FB-420F-B5D1-AB220BB174EB}" destId="{0A0DBD7A-3F71-4F8B-BB90-5F263870D5F4}" srcOrd="0" destOrd="0" presId="urn:microsoft.com/office/officeart/2005/8/layout/vList4"/>
    <dgm:cxn modelId="{E1EA5D46-4058-49F5-9B75-324B2F8BFB38}" srcId="{3F4F86CA-CE14-47D3-90F3-AC037824F18A}" destId="{8A322462-DC83-4FDD-B3BC-3B057087479C}" srcOrd="0" destOrd="0" parTransId="{59E01136-FC7C-4FDE-A78B-E2B25FBEA7BD}" sibTransId="{BDFF57E8-2838-43FE-A707-750E66C54EB2}"/>
    <dgm:cxn modelId="{5C0188EC-FE57-4FE1-A5CC-08C801CB9C90}" type="presParOf" srcId="{9D65F63F-FBBD-46F3-B506-E900BC0619E5}" destId="{72937590-BB20-4D96-99D1-F88E02A5BBD1}" srcOrd="0" destOrd="0" presId="urn:microsoft.com/office/officeart/2005/8/layout/vList4"/>
    <dgm:cxn modelId="{7E0DD0E9-6A30-42F1-BDE3-2B84AAC6CA7A}" type="presParOf" srcId="{72937590-BB20-4D96-99D1-F88E02A5BBD1}" destId="{FF024BA4-A988-4E1A-8B77-B7ACEABDDBF6}" srcOrd="0" destOrd="0" presId="urn:microsoft.com/office/officeart/2005/8/layout/vList4"/>
    <dgm:cxn modelId="{DC10A8A8-283D-4846-AA19-1E148BFA424E}" type="presParOf" srcId="{72937590-BB20-4D96-99D1-F88E02A5BBD1}" destId="{8EB914A0-ABC4-4614-B593-2AD80B8D10E3}" srcOrd="1" destOrd="0" presId="urn:microsoft.com/office/officeart/2005/8/layout/vList4"/>
    <dgm:cxn modelId="{9E424407-5222-487F-B577-CE0A4998A88C}" type="presParOf" srcId="{72937590-BB20-4D96-99D1-F88E02A5BBD1}" destId="{C31E5B8C-DEB6-4F12-BD33-CFF7DE766186}" srcOrd="2" destOrd="0" presId="urn:microsoft.com/office/officeart/2005/8/layout/vList4"/>
    <dgm:cxn modelId="{910A272C-E21A-48B0-999C-D82AF591C5CF}" type="presParOf" srcId="{9D65F63F-FBBD-46F3-B506-E900BC0619E5}" destId="{04E781CB-D990-4EE8-84AB-36629E3F9083}" srcOrd="1" destOrd="0" presId="urn:microsoft.com/office/officeart/2005/8/layout/vList4"/>
    <dgm:cxn modelId="{0B98DDDD-5902-42BA-8383-34CBF8E74305}" type="presParOf" srcId="{9D65F63F-FBBD-46F3-B506-E900BC0619E5}" destId="{2719EA27-6655-47E6-B78E-10C8051C6B2A}" srcOrd="2" destOrd="0" presId="urn:microsoft.com/office/officeart/2005/8/layout/vList4"/>
    <dgm:cxn modelId="{BEE6A36D-27D6-4EB4-BFCE-0ADC7267D832}" type="presParOf" srcId="{2719EA27-6655-47E6-B78E-10C8051C6B2A}" destId="{0A0DBD7A-3F71-4F8B-BB90-5F263870D5F4}" srcOrd="0" destOrd="0" presId="urn:microsoft.com/office/officeart/2005/8/layout/vList4"/>
    <dgm:cxn modelId="{4C7F8A5A-2B71-4E89-B2E1-89BB893DB24A}" type="presParOf" srcId="{2719EA27-6655-47E6-B78E-10C8051C6B2A}" destId="{B6B094AB-666D-409F-A90C-CEFB438046C2}" srcOrd="1" destOrd="0" presId="urn:microsoft.com/office/officeart/2005/8/layout/vList4"/>
    <dgm:cxn modelId="{B1ACF471-A56C-4959-925B-1B195DA8627D}" type="presParOf" srcId="{2719EA27-6655-47E6-B78E-10C8051C6B2A}" destId="{CC72A42B-DB4D-40C5-A5CC-D5CC1AF8FDE2}" srcOrd="2" destOrd="0" presId="urn:microsoft.com/office/officeart/2005/8/layout/vList4"/>
    <dgm:cxn modelId="{38A412AD-4D4A-4330-BEBE-0CE522C29A37}" type="presParOf" srcId="{9D65F63F-FBBD-46F3-B506-E900BC0619E5}" destId="{1201E32B-1CB2-476A-BD13-EEA7B3074689}" srcOrd="3" destOrd="0" presId="urn:microsoft.com/office/officeart/2005/8/layout/vList4"/>
    <dgm:cxn modelId="{7E8FA756-007E-4C49-8316-114B23D1DEDF}" type="presParOf" srcId="{9D65F63F-FBBD-46F3-B506-E900BC0619E5}" destId="{0FF44E36-D486-4BEF-9BB9-6538906B4B2D}" srcOrd="4" destOrd="0" presId="urn:microsoft.com/office/officeart/2005/8/layout/vList4"/>
    <dgm:cxn modelId="{DB4FDA75-139A-40AC-9350-1694D8C22CC0}" type="presParOf" srcId="{0FF44E36-D486-4BEF-9BB9-6538906B4B2D}" destId="{D9FC17EC-88C4-4D7F-B43C-640A878CD76E}" srcOrd="0" destOrd="0" presId="urn:microsoft.com/office/officeart/2005/8/layout/vList4"/>
    <dgm:cxn modelId="{0DEA951B-5504-4438-A54C-34501A318D75}" type="presParOf" srcId="{0FF44E36-D486-4BEF-9BB9-6538906B4B2D}" destId="{7CA85F00-A758-4A75-84FA-1BBB6AE4C865}" srcOrd="1" destOrd="0" presId="urn:microsoft.com/office/officeart/2005/8/layout/vList4"/>
    <dgm:cxn modelId="{73F18B3F-DD11-4CD4-8C73-95D734FD6C0C}" type="presParOf" srcId="{0FF44E36-D486-4BEF-9BB9-6538906B4B2D}" destId="{4BEA2597-51DA-44C6-99FF-CA56B398E5E0}" srcOrd="2" destOrd="0" presId="urn:microsoft.com/office/officeart/2005/8/layout/vList4"/>
  </dgm:cxnLst>
  <dgm:bg/>
  <dgm:whole/>
</dgm:dataModel>
</file>

<file path=ppt/diagrams/data20.xml><?xml version="1.0" encoding="utf-8"?>
<dgm:dataModel xmlns:dgm="http://schemas.openxmlformats.org/drawingml/2006/diagram" xmlns:a="http://schemas.openxmlformats.org/drawingml/2006/main">
  <dgm:ptLst>
    <dgm:pt modelId="{CEF417C2-E247-45B5-A6B9-019475586048}" type="doc">
      <dgm:prSet loTypeId="urn:microsoft.com/office/officeart/2005/8/layout/hierarchy2" loCatId="hierarchy" qsTypeId="urn:microsoft.com/office/officeart/2005/8/quickstyle/3d2" qsCatId="3D" csTypeId="urn:microsoft.com/office/officeart/2005/8/colors/colorful2" csCatId="colorful" phldr="1"/>
      <dgm:spPr/>
      <dgm:t>
        <a:bodyPr/>
        <a:lstStyle/>
        <a:p>
          <a:endParaRPr lang="en-IN"/>
        </a:p>
      </dgm:t>
    </dgm:pt>
    <dgm:pt modelId="{70989279-DA17-431E-A868-CE7115344541}">
      <dgm:prSet phldrT="[Text]"/>
      <dgm:spPr/>
      <dgm:t>
        <a:bodyPr/>
        <a:lstStyle/>
        <a:p>
          <a:r>
            <a:rPr lang="en-US" dirty="0" smtClean="0"/>
            <a:t>No Regret Moves</a:t>
          </a:r>
          <a:endParaRPr lang="en-IN" dirty="0"/>
        </a:p>
      </dgm:t>
    </dgm:pt>
    <dgm:pt modelId="{6128D6ED-95E0-410F-9601-F1BC853D5F7F}" type="parTrans" cxnId="{27F00CCC-941E-42DD-BA63-583271E51650}">
      <dgm:prSet/>
      <dgm:spPr/>
      <dgm:t>
        <a:bodyPr/>
        <a:lstStyle/>
        <a:p>
          <a:endParaRPr lang="en-IN"/>
        </a:p>
      </dgm:t>
    </dgm:pt>
    <dgm:pt modelId="{6B5AC666-A435-4729-AA37-55EC91309381}" type="sibTrans" cxnId="{27F00CCC-941E-42DD-BA63-583271E51650}">
      <dgm:prSet/>
      <dgm:spPr/>
      <dgm:t>
        <a:bodyPr/>
        <a:lstStyle/>
        <a:p>
          <a:endParaRPr lang="en-IN"/>
        </a:p>
      </dgm:t>
    </dgm:pt>
    <dgm:pt modelId="{583583BB-B079-4EF7-8D59-88FF7A9BAD99}">
      <dgm:prSet phldrT="[Text]"/>
      <dgm:spPr/>
      <dgm:t>
        <a:bodyPr/>
        <a:lstStyle/>
        <a:p>
          <a:r>
            <a:rPr lang="en-US" dirty="0" smtClean="0"/>
            <a:t>Improve Capital Efficiency</a:t>
          </a:r>
          <a:endParaRPr lang="en-IN" dirty="0"/>
        </a:p>
      </dgm:t>
    </dgm:pt>
    <dgm:pt modelId="{88D4BC34-5CB5-4805-9690-BB69FA177240}" type="parTrans" cxnId="{BFB3B019-F41B-4747-B883-00FD18F371A6}">
      <dgm:prSet/>
      <dgm:spPr/>
      <dgm:t>
        <a:bodyPr/>
        <a:lstStyle/>
        <a:p>
          <a:endParaRPr lang="en-IN"/>
        </a:p>
      </dgm:t>
    </dgm:pt>
    <dgm:pt modelId="{2B10D5F7-8F34-40BA-965B-75B33C3570BC}" type="sibTrans" cxnId="{BFB3B019-F41B-4747-B883-00FD18F371A6}">
      <dgm:prSet/>
      <dgm:spPr/>
      <dgm:t>
        <a:bodyPr/>
        <a:lstStyle/>
        <a:p>
          <a:endParaRPr lang="en-IN"/>
        </a:p>
      </dgm:t>
    </dgm:pt>
    <dgm:pt modelId="{CCF211F2-3710-4522-BA05-241A5E0BEAE5}">
      <dgm:prSet phldrT="[Text]"/>
      <dgm:spPr/>
      <dgm:t>
        <a:bodyPr/>
        <a:lstStyle/>
        <a:p>
          <a:r>
            <a:rPr lang="en-US" dirty="0" smtClean="0"/>
            <a:t>Optimize Market Risk Model</a:t>
          </a:r>
          <a:endParaRPr lang="en-IN" dirty="0"/>
        </a:p>
      </dgm:t>
    </dgm:pt>
    <dgm:pt modelId="{F842F2E8-8314-4896-8AC4-56E33B71464F}" type="parTrans" cxnId="{195DF376-DD81-490E-85B5-CE26268EE1F3}">
      <dgm:prSet/>
      <dgm:spPr/>
      <dgm:t>
        <a:bodyPr/>
        <a:lstStyle/>
        <a:p>
          <a:endParaRPr lang="en-IN"/>
        </a:p>
      </dgm:t>
    </dgm:pt>
    <dgm:pt modelId="{9A35AB53-6C7D-4C61-A012-15D9EC3252DD}" type="sibTrans" cxnId="{195DF376-DD81-490E-85B5-CE26268EE1F3}">
      <dgm:prSet/>
      <dgm:spPr/>
      <dgm:t>
        <a:bodyPr/>
        <a:lstStyle/>
        <a:p>
          <a:endParaRPr lang="en-IN"/>
        </a:p>
      </dgm:t>
    </dgm:pt>
    <dgm:pt modelId="{5B7286F0-5D62-4058-AACE-41D15F3C50AB}">
      <dgm:prSet phldrT="[Text]"/>
      <dgm:spPr/>
      <dgm:t>
        <a:bodyPr/>
        <a:lstStyle/>
        <a:p>
          <a:r>
            <a:rPr lang="en-US" dirty="0" smtClean="0"/>
            <a:t>Loan Loss provision</a:t>
          </a:r>
          <a:endParaRPr lang="en-IN" dirty="0"/>
        </a:p>
      </dgm:t>
    </dgm:pt>
    <dgm:pt modelId="{7C6DB08E-BA66-4C52-B2F9-FE89DC4731F8}" type="parTrans" cxnId="{6150FD10-E171-4A64-A96D-E0489D72B855}">
      <dgm:prSet/>
      <dgm:spPr/>
      <dgm:t>
        <a:bodyPr/>
        <a:lstStyle/>
        <a:p>
          <a:endParaRPr lang="en-IN"/>
        </a:p>
      </dgm:t>
    </dgm:pt>
    <dgm:pt modelId="{0B5E8BB9-F5B6-4C3B-97C5-C341D59F00BB}" type="sibTrans" cxnId="{6150FD10-E171-4A64-A96D-E0489D72B855}">
      <dgm:prSet/>
      <dgm:spPr/>
      <dgm:t>
        <a:bodyPr/>
        <a:lstStyle/>
        <a:p>
          <a:endParaRPr lang="en-IN"/>
        </a:p>
      </dgm:t>
    </dgm:pt>
    <dgm:pt modelId="{E29366C7-E02A-46F5-AC9B-FB290310149D}">
      <dgm:prSet phldrT="[Text]"/>
      <dgm:spPr/>
      <dgm:t>
        <a:bodyPr/>
        <a:lstStyle/>
        <a:p>
          <a:r>
            <a:rPr lang="en-US" dirty="0" smtClean="0"/>
            <a:t>Liquidity &amp; Funding Management</a:t>
          </a:r>
          <a:endParaRPr lang="en-IN" dirty="0"/>
        </a:p>
      </dgm:t>
    </dgm:pt>
    <dgm:pt modelId="{8CFED6FD-3C5A-45B3-A105-96763780F311}" type="parTrans" cxnId="{CBC0ED28-1E0F-4F49-BB09-7CAD61DB125E}">
      <dgm:prSet/>
      <dgm:spPr/>
      <dgm:t>
        <a:bodyPr/>
        <a:lstStyle/>
        <a:p>
          <a:endParaRPr lang="en-IN"/>
        </a:p>
      </dgm:t>
    </dgm:pt>
    <dgm:pt modelId="{2DAE624E-D1CD-492C-9A12-1930E82B5234}" type="sibTrans" cxnId="{CBC0ED28-1E0F-4F49-BB09-7CAD61DB125E}">
      <dgm:prSet/>
      <dgm:spPr/>
      <dgm:t>
        <a:bodyPr/>
        <a:lstStyle/>
        <a:p>
          <a:endParaRPr lang="en-IN"/>
        </a:p>
      </dgm:t>
    </dgm:pt>
    <dgm:pt modelId="{DC722D65-FD74-4C3F-84E5-4A734F075477}">
      <dgm:prSet phldrT="[Text]"/>
      <dgm:spPr/>
      <dgm:t>
        <a:bodyPr/>
        <a:lstStyle/>
        <a:p>
          <a:r>
            <a:rPr lang="en-US" dirty="0" smtClean="0"/>
            <a:t>Centralized liquidity  management </a:t>
          </a:r>
          <a:endParaRPr lang="en-IN" dirty="0"/>
        </a:p>
      </dgm:t>
    </dgm:pt>
    <dgm:pt modelId="{408FE1AD-1DF0-4563-B5AC-7A79CE9BAD29}" type="parTrans" cxnId="{09644FAB-0909-448F-946D-8081183FB4E5}">
      <dgm:prSet/>
      <dgm:spPr/>
      <dgm:t>
        <a:bodyPr/>
        <a:lstStyle/>
        <a:p>
          <a:endParaRPr lang="en-IN"/>
        </a:p>
      </dgm:t>
    </dgm:pt>
    <dgm:pt modelId="{8C7CF1F2-9F86-4B1B-AB3A-92FA51AAF567}" type="sibTrans" cxnId="{09644FAB-0909-448F-946D-8081183FB4E5}">
      <dgm:prSet/>
      <dgm:spPr/>
      <dgm:t>
        <a:bodyPr/>
        <a:lstStyle/>
        <a:p>
          <a:endParaRPr lang="en-IN"/>
        </a:p>
      </dgm:t>
    </dgm:pt>
    <dgm:pt modelId="{98F9B316-B234-43B3-8D8C-5AEE295B8EF6}">
      <dgm:prSet/>
      <dgm:spPr/>
      <dgm:t>
        <a:bodyPr/>
        <a:lstStyle/>
        <a:p>
          <a:r>
            <a:rPr lang="en-US" dirty="0" smtClean="0"/>
            <a:t>Accurate View of Liquidity  position</a:t>
          </a:r>
          <a:endParaRPr lang="en-IN" dirty="0"/>
        </a:p>
      </dgm:t>
    </dgm:pt>
    <dgm:pt modelId="{38664FAC-0A2D-4959-9E6A-BC8B9020286B}" type="parTrans" cxnId="{90298A0C-DEA4-4626-9A53-DD1D9F7D751C}">
      <dgm:prSet/>
      <dgm:spPr/>
      <dgm:t>
        <a:bodyPr/>
        <a:lstStyle/>
        <a:p>
          <a:endParaRPr lang="en-IN"/>
        </a:p>
      </dgm:t>
    </dgm:pt>
    <dgm:pt modelId="{F98BDFC1-FFFE-4052-925F-4BDC78777CD1}" type="sibTrans" cxnId="{90298A0C-DEA4-4626-9A53-DD1D9F7D751C}">
      <dgm:prSet/>
      <dgm:spPr/>
      <dgm:t>
        <a:bodyPr/>
        <a:lstStyle/>
        <a:p>
          <a:endParaRPr lang="en-IN"/>
        </a:p>
      </dgm:t>
    </dgm:pt>
    <dgm:pt modelId="{59969157-819A-4441-BFE9-3E7988E3AB75}" type="pres">
      <dgm:prSet presAssocID="{CEF417C2-E247-45B5-A6B9-019475586048}" presName="diagram" presStyleCnt="0">
        <dgm:presLayoutVars>
          <dgm:chPref val="1"/>
          <dgm:dir/>
          <dgm:animOne val="branch"/>
          <dgm:animLvl val="lvl"/>
          <dgm:resizeHandles val="exact"/>
        </dgm:presLayoutVars>
      </dgm:prSet>
      <dgm:spPr/>
      <dgm:t>
        <a:bodyPr/>
        <a:lstStyle/>
        <a:p>
          <a:endParaRPr lang="en-IN"/>
        </a:p>
      </dgm:t>
    </dgm:pt>
    <dgm:pt modelId="{51077793-F50D-4260-A97D-66499773C7F9}" type="pres">
      <dgm:prSet presAssocID="{70989279-DA17-431E-A868-CE7115344541}" presName="root1" presStyleCnt="0"/>
      <dgm:spPr/>
      <dgm:t>
        <a:bodyPr/>
        <a:lstStyle/>
        <a:p>
          <a:endParaRPr lang="en-IN"/>
        </a:p>
      </dgm:t>
    </dgm:pt>
    <dgm:pt modelId="{96A69506-5DCA-4158-BD21-4B055CB70CCE}" type="pres">
      <dgm:prSet presAssocID="{70989279-DA17-431E-A868-CE7115344541}" presName="LevelOneTextNode" presStyleLbl="node0" presStyleIdx="0" presStyleCnt="1">
        <dgm:presLayoutVars>
          <dgm:chPref val="3"/>
        </dgm:presLayoutVars>
      </dgm:prSet>
      <dgm:spPr/>
      <dgm:t>
        <a:bodyPr/>
        <a:lstStyle/>
        <a:p>
          <a:endParaRPr lang="en-IN"/>
        </a:p>
      </dgm:t>
    </dgm:pt>
    <dgm:pt modelId="{12123CA6-8D43-46F9-927E-660C3C2BCBA6}" type="pres">
      <dgm:prSet presAssocID="{70989279-DA17-431E-A868-CE7115344541}" presName="level2hierChild" presStyleCnt="0"/>
      <dgm:spPr/>
      <dgm:t>
        <a:bodyPr/>
        <a:lstStyle/>
        <a:p>
          <a:endParaRPr lang="en-IN"/>
        </a:p>
      </dgm:t>
    </dgm:pt>
    <dgm:pt modelId="{1EF9CE9B-82C9-4662-BFFB-F30D85F4E043}" type="pres">
      <dgm:prSet presAssocID="{88D4BC34-5CB5-4805-9690-BB69FA177240}" presName="conn2-1" presStyleLbl="parChTrans1D2" presStyleIdx="0" presStyleCnt="2"/>
      <dgm:spPr/>
      <dgm:t>
        <a:bodyPr/>
        <a:lstStyle/>
        <a:p>
          <a:endParaRPr lang="en-IN"/>
        </a:p>
      </dgm:t>
    </dgm:pt>
    <dgm:pt modelId="{C4A1A5E8-94E3-48EB-A5F2-16328813A4A5}" type="pres">
      <dgm:prSet presAssocID="{88D4BC34-5CB5-4805-9690-BB69FA177240}" presName="connTx" presStyleLbl="parChTrans1D2" presStyleIdx="0" presStyleCnt="2"/>
      <dgm:spPr/>
      <dgm:t>
        <a:bodyPr/>
        <a:lstStyle/>
        <a:p>
          <a:endParaRPr lang="en-IN"/>
        </a:p>
      </dgm:t>
    </dgm:pt>
    <dgm:pt modelId="{52804E5F-3E55-4BF0-92D2-61D1D0A2FFD6}" type="pres">
      <dgm:prSet presAssocID="{583583BB-B079-4EF7-8D59-88FF7A9BAD99}" presName="root2" presStyleCnt="0"/>
      <dgm:spPr/>
      <dgm:t>
        <a:bodyPr/>
        <a:lstStyle/>
        <a:p>
          <a:endParaRPr lang="en-IN"/>
        </a:p>
      </dgm:t>
    </dgm:pt>
    <dgm:pt modelId="{5C71CF5F-2487-432B-B5B8-91F7A3181D89}" type="pres">
      <dgm:prSet presAssocID="{583583BB-B079-4EF7-8D59-88FF7A9BAD99}" presName="LevelTwoTextNode" presStyleLbl="node2" presStyleIdx="0" presStyleCnt="2">
        <dgm:presLayoutVars>
          <dgm:chPref val="3"/>
        </dgm:presLayoutVars>
      </dgm:prSet>
      <dgm:spPr/>
      <dgm:t>
        <a:bodyPr/>
        <a:lstStyle/>
        <a:p>
          <a:endParaRPr lang="en-IN"/>
        </a:p>
      </dgm:t>
    </dgm:pt>
    <dgm:pt modelId="{FD6CCD2A-437D-4107-B6A2-CFA36508D711}" type="pres">
      <dgm:prSet presAssocID="{583583BB-B079-4EF7-8D59-88FF7A9BAD99}" presName="level3hierChild" presStyleCnt="0"/>
      <dgm:spPr/>
      <dgm:t>
        <a:bodyPr/>
        <a:lstStyle/>
        <a:p>
          <a:endParaRPr lang="en-IN"/>
        </a:p>
      </dgm:t>
    </dgm:pt>
    <dgm:pt modelId="{5ED3B66E-02F4-43CD-BD0A-6D402AF22F4E}" type="pres">
      <dgm:prSet presAssocID="{F842F2E8-8314-4896-8AC4-56E33B71464F}" presName="conn2-1" presStyleLbl="parChTrans1D3" presStyleIdx="0" presStyleCnt="4"/>
      <dgm:spPr/>
      <dgm:t>
        <a:bodyPr/>
        <a:lstStyle/>
        <a:p>
          <a:endParaRPr lang="en-IN"/>
        </a:p>
      </dgm:t>
    </dgm:pt>
    <dgm:pt modelId="{7408336A-7DA2-43D3-999B-B40643A55978}" type="pres">
      <dgm:prSet presAssocID="{F842F2E8-8314-4896-8AC4-56E33B71464F}" presName="connTx" presStyleLbl="parChTrans1D3" presStyleIdx="0" presStyleCnt="4"/>
      <dgm:spPr/>
      <dgm:t>
        <a:bodyPr/>
        <a:lstStyle/>
        <a:p>
          <a:endParaRPr lang="en-IN"/>
        </a:p>
      </dgm:t>
    </dgm:pt>
    <dgm:pt modelId="{E8895EFA-7CE1-4534-9729-3B56F45F4EF7}" type="pres">
      <dgm:prSet presAssocID="{CCF211F2-3710-4522-BA05-241A5E0BEAE5}" presName="root2" presStyleCnt="0"/>
      <dgm:spPr/>
      <dgm:t>
        <a:bodyPr/>
        <a:lstStyle/>
        <a:p>
          <a:endParaRPr lang="en-IN"/>
        </a:p>
      </dgm:t>
    </dgm:pt>
    <dgm:pt modelId="{C9D139DD-0868-4FE0-8273-8CE9B751D30D}" type="pres">
      <dgm:prSet presAssocID="{CCF211F2-3710-4522-BA05-241A5E0BEAE5}" presName="LevelTwoTextNode" presStyleLbl="node3" presStyleIdx="0" presStyleCnt="4">
        <dgm:presLayoutVars>
          <dgm:chPref val="3"/>
        </dgm:presLayoutVars>
      </dgm:prSet>
      <dgm:spPr/>
      <dgm:t>
        <a:bodyPr/>
        <a:lstStyle/>
        <a:p>
          <a:endParaRPr lang="en-IN"/>
        </a:p>
      </dgm:t>
    </dgm:pt>
    <dgm:pt modelId="{9971F963-D5D6-49A5-804F-A4FD1AE66664}" type="pres">
      <dgm:prSet presAssocID="{CCF211F2-3710-4522-BA05-241A5E0BEAE5}" presName="level3hierChild" presStyleCnt="0"/>
      <dgm:spPr/>
      <dgm:t>
        <a:bodyPr/>
        <a:lstStyle/>
        <a:p>
          <a:endParaRPr lang="en-IN"/>
        </a:p>
      </dgm:t>
    </dgm:pt>
    <dgm:pt modelId="{297EDBBB-8008-4928-8CE6-849AAA118940}" type="pres">
      <dgm:prSet presAssocID="{7C6DB08E-BA66-4C52-B2F9-FE89DC4731F8}" presName="conn2-1" presStyleLbl="parChTrans1D3" presStyleIdx="1" presStyleCnt="4"/>
      <dgm:spPr/>
      <dgm:t>
        <a:bodyPr/>
        <a:lstStyle/>
        <a:p>
          <a:endParaRPr lang="en-IN"/>
        </a:p>
      </dgm:t>
    </dgm:pt>
    <dgm:pt modelId="{265A7A61-D1D1-4CC7-B1A4-1E6638843B8F}" type="pres">
      <dgm:prSet presAssocID="{7C6DB08E-BA66-4C52-B2F9-FE89DC4731F8}" presName="connTx" presStyleLbl="parChTrans1D3" presStyleIdx="1" presStyleCnt="4"/>
      <dgm:spPr/>
      <dgm:t>
        <a:bodyPr/>
        <a:lstStyle/>
        <a:p>
          <a:endParaRPr lang="en-IN"/>
        </a:p>
      </dgm:t>
    </dgm:pt>
    <dgm:pt modelId="{064FE5AB-B736-458F-8FAB-56180AF91E0A}" type="pres">
      <dgm:prSet presAssocID="{5B7286F0-5D62-4058-AACE-41D15F3C50AB}" presName="root2" presStyleCnt="0"/>
      <dgm:spPr/>
      <dgm:t>
        <a:bodyPr/>
        <a:lstStyle/>
        <a:p>
          <a:endParaRPr lang="en-IN"/>
        </a:p>
      </dgm:t>
    </dgm:pt>
    <dgm:pt modelId="{5A40E970-C266-4C9F-B281-4756DF018E9E}" type="pres">
      <dgm:prSet presAssocID="{5B7286F0-5D62-4058-AACE-41D15F3C50AB}" presName="LevelTwoTextNode" presStyleLbl="node3" presStyleIdx="1" presStyleCnt="4">
        <dgm:presLayoutVars>
          <dgm:chPref val="3"/>
        </dgm:presLayoutVars>
      </dgm:prSet>
      <dgm:spPr/>
      <dgm:t>
        <a:bodyPr/>
        <a:lstStyle/>
        <a:p>
          <a:endParaRPr lang="en-IN"/>
        </a:p>
      </dgm:t>
    </dgm:pt>
    <dgm:pt modelId="{75482B44-5624-4A51-89FA-BBA90B75C779}" type="pres">
      <dgm:prSet presAssocID="{5B7286F0-5D62-4058-AACE-41D15F3C50AB}" presName="level3hierChild" presStyleCnt="0"/>
      <dgm:spPr/>
      <dgm:t>
        <a:bodyPr/>
        <a:lstStyle/>
        <a:p>
          <a:endParaRPr lang="en-IN"/>
        </a:p>
      </dgm:t>
    </dgm:pt>
    <dgm:pt modelId="{B5AE1A3D-1B02-40DA-BCA8-E49BF4CC312D}" type="pres">
      <dgm:prSet presAssocID="{8CFED6FD-3C5A-45B3-A105-96763780F311}" presName="conn2-1" presStyleLbl="parChTrans1D2" presStyleIdx="1" presStyleCnt="2"/>
      <dgm:spPr/>
      <dgm:t>
        <a:bodyPr/>
        <a:lstStyle/>
        <a:p>
          <a:endParaRPr lang="en-IN"/>
        </a:p>
      </dgm:t>
    </dgm:pt>
    <dgm:pt modelId="{D50CF499-5F49-41B3-B2B6-8D01DC8D6704}" type="pres">
      <dgm:prSet presAssocID="{8CFED6FD-3C5A-45B3-A105-96763780F311}" presName="connTx" presStyleLbl="parChTrans1D2" presStyleIdx="1" presStyleCnt="2"/>
      <dgm:spPr/>
      <dgm:t>
        <a:bodyPr/>
        <a:lstStyle/>
        <a:p>
          <a:endParaRPr lang="en-IN"/>
        </a:p>
      </dgm:t>
    </dgm:pt>
    <dgm:pt modelId="{D35AEDD5-CA2E-4F5F-BDBF-1FAF22BD9D4C}" type="pres">
      <dgm:prSet presAssocID="{E29366C7-E02A-46F5-AC9B-FB290310149D}" presName="root2" presStyleCnt="0"/>
      <dgm:spPr/>
      <dgm:t>
        <a:bodyPr/>
        <a:lstStyle/>
        <a:p>
          <a:endParaRPr lang="en-IN"/>
        </a:p>
      </dgm:t>
    </dgm:pt>
    <dgm:pt modelId="{A3121A43-48D6-438E-81B4-57EC1C8DDD80}" type="pres">
      <dgm:prSet presAssocID="{E29366C7-E02A-46F5-AC9B-FB290310149D}" presName="LevelTwoTextNode" presStyleLbl="node2" presStyleIdx="1" presStyleCnt="2">
        <dgm:presLayoutVars>
          <dgm:chPref val="3"/>
        </dgm:presLayoutVars>
      </dgm:prSet>
      <dgm:spPr/>
      <dgm:t>
        <a:bodyPr/>
        <a:lstStyle/>
        <a:p>
          <a:endParaRPr lang="en-IN"/>
        </a:p>
      </dgm:t>
    </dgm:pt>
    <dgm:pt modelId="{9FDB906D-12EA-4392-ABD9-B83994040B7E}" type="pres">
      <dgm:prSet presAssocID="{E29366C7-E02A-46F5-AC9B-FB290310149D}" presName="level3hierChild" presStyleCnt="0"/>
      <dgm:spPr/>
      <dgm:t>
        <a:bodyPr/>
        <a:lstStyle/>
        <a:p>
          <a:endParaRPr lang="en-IN"/>
        </a:p>
      </dgm:t>
    </dgm:pt>
    <dgm:pt modelId="{A2AA53FD-A5E0-43ED-BE66-7C45B5387BB8}" type="pres">
      <dgm:prSet presAssocID="{408FE1AD-1DF0-4563-B5AC-7A79CE9BAD29}" presName="conn2-1" presStyleLbl="parChTrans1D3" presStyleIdx="2" presStyleCnt="4"/>
      <dgm:spPr/>
      <dgm:t>
        <a:bodyPr/>
        <a:lstStyle/>
        <a:p>
          <a:endParaRPr lang="en-IN"/>
        </a:p>
      </dgm:t>
    </dgm:pt>
    <dgm:pt modelId="{305EED0A-42A8-4D9A-A491-33934CF2B7EC}" type="pres">
      <dgm:prSet presAssocID="{408FE1AD-1DF0-4563-B5AC-7A79CE9BAD29}" presName="connTx" presStyleLbl="parChTrans1D3" presStyleIdx="2" presStyleCnt="4"/>
      <dgm:spPr/>
      <dgm:t>
        <a:bodyPr/>
        <a:lstStyle/>
        <a:p>
          <a:endParaRPr lang="en-IN"/>
        </a:p>
      </dgm:t>
    </dgm:pt>
    <dgm:pt modelId="{56199704-CB63-4BC5-AF97-485AB3B8E215}" type="pres">
      <dgm:prSet presAssocID="{DC722D65-FD74-4C3F-84E5-4A734F075477}" presName="root2" presStyleCnt="0"/>
      <dgm:spPr/>
      <dgm:t>
        <a:bodyPr/>
        <a:lstStyle/>
        <a:p>
          <a:endParaRPr lang="en-IN"/>
        </a:p>
      </dgm:t>
    </dgm:pt>
    <dgm:pt modelId="{BC04B2DD-3BCE-4952-84C3-231856B082C4}" type="pres">
      <dgm:prSet presAssocID="{DC722D65-FD74-4C3F-84E5-4A734F075477}" presName="LevelTwoTextNode" presStyleLbl="node3" presStyleIdx="2" presStyleCnt="4">
        <dgm:presLayoutVars>
          <dgm:chPref val="3"/>
        </dgm:presLayoutVars>
      </dgm:prSet>
      <dgm:spPr/>
      <dgm:t>
        <a:bodyPr/>
        <a:lstStyle/>
        <a:p>
          <a:endParaRPr lang="en-IN"/>
        </a:p>
      </dgm:t>
    </dgm:pt>
    <dgm:pt modelId="{63840F0E-CBD8-421A-B072-79B7869D9C59}" type="pres">
      <dgm:prSet presAssocID="{DC722D65-FD74-4C3F-84E5-4A734F075477}" presName="level3hierChild" presStyleCnt="0"/>
      <dgm:spPr/>
      <dgm:t>
        <a:bodyPr/>
        <a:lstStyle/>
        <a:p>
          <a:endParaRPr lang="en-IN"/>
        </a:p>
      </dgm:t>
    </dgm:pt>
    <dgm:pt modelId="{30606CA7-F56E-4CAF-A17F-C3C81A9E8DDD}" type="pres">
      <dgm:prSet presAssocID="{38664FAC-0A2D-4959-9E6A-BC8B9020286B}" presName="conn2-1" presStyleLbl="parChTrans1D3" presStyleIdx="3" presStyleCnt="4"/>
      <dgm:spPr/>
      <dgm:t>
        <a:bodyPr/>
        <a:lstStyle/>
        <a:p>
          <a:endParaRPr lang="en-IN"/>
        </a:p>
      </dgm:t>
    </dgm:pt>
    <dgm:pt modelId="{D521E53F-B967-4FD5-8A2C-DC46DC75D03A}" type="pres">
      <dgm:prSet presAssocID="{38664FAC-0A2D-4959-9E6A-BC8B9020286B}" presName="connTx" presStyleLbl="parChTrans1D3" presStyleIdx="3" presStyleCnt="4"/>
      <dgm:spPr/>
      <dgm:t>
        <a:bodyPr/>
        <a:lstStyle/>
        <a:p>
          <a:endParaRPr lang="en-IN"/>
        </a:p>
      </dgm:t>
    </dgm:pt>
    <dgm:pt modelId="{149CE26A-0C4D-4AB9-A7D8-B60D3306790B}" type="pres">
      <dgm:prSet presAssocID="{98F9B316-B234-43B3-8D8C-5AEE295B8EF6}" presName="root2" presStyleCnt="0"/>
      <dgm:spPr/>
      <dgm:t>
        <a:bodyPr/>
        <a:lstStyle/>
        <a:p>
          <a:endParaRPr lang="en-IN"/>
        </a:p>
      </dgm:t>
    </dgm:pt>
    <dgm:pt modelId="{77CEB7E1-15B5-44F6-9F53-EDCDDEA71F36}" type="pres">
      <dgm:prSet presAssocID="{98F9B316-B234-43B3-8D8C-5AEE295B8EF6}" presName="LevelTwoTextNode" presStyleLbl="node3" presStyleIdx="3" presStyleCnt="4">
        <dgm:presLayoutVars>
          <dgm:chPref val="3"/>
        </dgm:presLayoutVars>
      </dgm:prSet>
      <dgm:spPr/>
      <dgm:t>
        <a:bodyPr/>
        <a:lstStyle/>
        <a:p>
          <a:endParaRPr lang="en-IN"/>
        </a:p>
      </dgm:t>
    </dgm:pt>
    <dgm:pt modelId="{D00DB5F1-8A8C-422E-853B-E94A5B26D0A0}" type="pres">
      <dgm:prSet presAssocID="{98F9B316-B234-43B3-8D8C-5AEE295B8EF6}" presName="level3hierChild" presStyleCnt="0"/>
      <dgm:spPr/>
      <dgm:t>
        <a:bodyPr/>
        <a:lstStyle/>
        <a:p>
          <a:endParaRPr lang="en-IN"/>
        </a:p>
      </dgm:t>
    </dgm:pt>
  </dgm:ptLst>
  <dgm:cxnLst>
    <dgm:cxn modelId="{75C508D5-34BC-4ED2-8AF1-936E229EE9E7}" type="presOf" srcId="{408FE1AD-1DF0-4563-B5AC-7A79CE9BAD29}" destId="{A2AA53FD-A5E0-43ED-BE66-7C45B5387BB8}" srcOrd="0" destOrd="0" presId="urn:microsoft.com/office/officeart/2005/8/layout/hierarchy2"/>
    <dgm:cxn modelId="{66958EFC-02CA-4C43-8847-425255BC1DC3}" type="presOf" srcId="{F842F2E8-8314-4896-8AC4-56E33B71464F}" destId="{5ED3B66E-02F4-43CD-BD0A-6D402AF22F4E}" srcOrd="0" destOrd="0" presId="urn:microsoft.com/office/officeart/2005/8/layout/hierarchy2"/>
    <dgm:cxn modelId="{9AD98140-5988-4364-AD0C-E46554235D22}" type="presOf" srcId="{38664FAC-0A2D-4959-9E6A-BC8B9020286B}" destId="{D521E53F-B967-4FD5-8A2C-DC46DC75D03A}" srcOrd="1" destOrd="0" presId="urn:microsoft.com/office/officeart/2005/8/layout/hierarchy2"/>
    <dgm:cxn modelId="{90298A0C-DEA4-4626-9A53-DD1D9F7D751C}" srcId="{E29366C7-E02A-46F5-AC9B-FB290310149D}" destId="{98F9B316-B234-43B3-8D8C-5AEE295B8EF6}" srcOrd="1" destOrd="0" parTransId="{38664FAC-0A2D-4959-9E6A-BC8B9020286B}" sibTransId="{F98BDFC1-FFFE-4052-925F-4BDC78777CD1}"/>
    <dgm:cxn modelId="{A27CC27E-2CAE-4A26-B1F7-002EC4195C55}" type="presOf" srcId="{583583BB-B079-4EF7-8D59-88FF7A9BAD99}" destId="{5C71CF5F-2487-432B-B5B8-91F7A3181D89}" srcOrd="0" destOrd="0" presId="urn:microsoft.com/office/officeart/2005/8/layout/hierarchy2"/>
    <dgm:cxn modelId="{7EB6ACC9-92CE-4A1F-AA75-BC44E3F5B92B}" type="presOf" srcId="{70989279-DA17-431E-A868-CE7115344541}" destId="{96A69506-5DCA-4158-BD21-4B055CB70CCE}" srcOrd="0" destOrd="0" presId="urn:microsoft.com/office/officeart/2005/8/layout/hierarchy2"/>
    <dgm:cxn modelId="{C6613B48-50E3-473C-AE5C-5BF7EE6BA89A}" type="presOf" srcId="{88D4BC34-5CB5-4805-9690-BB69FA177240}" destId="{1EF9CE9B-82C9-4662-BFFB-F30D85F4E043}" srcOrd="0" destOrd="0" presId="urn:microsoft.com/office/officeart/2005/8/layout/hierarchy2"/>
    <dgm:cxn modelId="{27F00CCC-941E-42DD-BA63-583271E51650}" srcId="{CEF417C2-E247-45B5-A6B9-019475586048}" destId="{70989279-DA17-431E-A868-CE7115344541}" srcOrd="0" destOrd="0" parTransId="{6128D6ED-95E0-410F-9601-F1BC853D5F7F}" sibTransId="{6B5AC666-A435-4729-AA37-55EC91309381}"/>
    <dgm:cxn modelId="{25A4FBA6-3A2C-4712-AB83-A07B53FA02E5}" type="presOf" srcId="{E29366C7-E02A-46F5-AC9B-FB290310149D}" destId="{A3121A43-48D6-438E-81B4-57EC1C8DDD80}" srcOrd="0" destOrd="0" presId="urn:microsoft.com/office/officeart/2005/8/layout/hierarchy2"/>
    <dgm:cxn modelId="{6064B5E5-5810-451D-A540-59B2795DE024}" type="presOf" srcId="{7C6DB08E-BA66-4C52-B2F9-FE89DC4731F8}" destId="{297EDBBB-8008-4928-8CE6-849AAA118940}" srcOrd="0" destOrd="0" presId="urn:microsoft.com/office/officeart/2005/8/layout/hierarchy2"/>
    <dgm:cxn modelId="{6150FD10-E171-4A64-A96D-E0489D72B855}" srcId="{583583BB-B079-4EF7-8D59-88FF7A9BAD99}" destId="{5B7286F0-5D62-4058-AACE-41D15F3C50AB}" srcOrd="1" destOrd="0" parTransId="{7C6DB08E-BA66-4C52-B2F9-FE89DC4731F8}" sibTransId="{0B5E8BB9-F5B6-4C3B-97C5-C341D59F00BB}"/>
    <dgm:cxn modelId="{4549F0BC-BE19-4AEB-979B-80D55EBA5C18}" type="presOf" srcId="{5B7286F0-5D62-4058-AACE-41D15F3C50AB}" destId="{5A40E970-C266-4C9F-B281-4756DF018E9E}" srcOrd="0" destOrd="0" presId="urn:microsoft.com/office/officeart/2005/8/layout/hierarchy2"/>
    <dgm:cxn modelId="{195DF376-DD81-490E-85B5-CE26268EE1F3}" srcId="{583583BB-B079-4EF7-8D59-88FF7A9BAD99}" destId="{CCF211F2-3710-4522-BA05-241A5E0BEAE5}" srcOrd="0" destOrd="0" parTransId="{F842F2E8-8314-4896-8AC4-56E33B71464F}" sibTransId="{9A35AB53-6C7D-4C61-A012-15D9EC3252DD}"/>
    <dgm:cxn modelId="{09644FAB-0909-448F-946D-8081183FB4E5}" srcId="{E29366C7-E02A-46F5-AC9B-FB290310149D}" destId="{DC722D65-FD74-4C3F-84E5-4A734F075477}" srcOrd="0" destOrd="0" parTransId="{408FE1AD-1DF0-4563-B5AC-7A79CE9BAD29}" sibTransId="{8C7CF1F2-9F86-4B1B-AB3A-92FA51AAF567}"/>
    <dgm:cxn modelId="{644A3393-F721-4CCE-B475-32B94A1BE3BE}" type="presOf" srcId="{CCF211F2-3710-4522-BA05-241A5E0BEAE5}" destId="{C9D139DD-0868-4FE0-8273-8CE9B751D30D}" srcOrd="0" destOrd="0" presId="urn:microsoft.com/office/officeart/2005/8/layout/hierarchy2"/>
    <dgm:cxn modelId="{2CE21D84-DB3D-4BD9-AE92-3A77F786F1F1}" type="presOf" srcId="{38664FAC-0A2D-4959-9E6A-BC8B9020286B}" destId="{30606CA7-F56E-4CAF-A17F-C3C81A9E8DDD}" srcOrd="0" destOrd="0" presId="urn:microsoft.com/office/officeart/2005/8/layout/hierarchy2"/>
    <dgm:cxn modelId="{AB97AB49-1612-4E84-8A8F-36B9590AF428}" type="presOf" srcId="{F842F2E8-8314-4896-8AC4-56E33B71464F}" destId="{7408336A-7DA2-43D3-999B-B40643A55978}" srcOrd="1" destOrd="0" presId="urn:microsoft.com/office/officeart/2005/8/layout/hierarchy2"/>
    <dgm:cxn modelId="{BFB3B019-F41B-4747-B883-00FD18F371A6}" srcId="{70989279-DA17-431E-A868-CE7115344541}" destId="{583583BB-B079-4EF7-8D59-88FF7A9BAD99}" srcOrd="0" destOrd="0" parTransId="{88D4BC34-5CB5-4805-9690-BB69FA177240}" sibTransId="{2B10D5F7-8F34-40BA-965B-75B33C3570BC}"/>
    <dgm:cxn modelId="{9EB7A4F4-2571-481D-8456-F5C2A2D24509}" type="presOf" srcId="{8CFED6FD-3C5A-45B3-A105-96763780F311}" destId="{B5AE1A3D-1B02-40DA-BCA8-E49BF4CC312D}" srcOrd="0" destOrd="0" presId="urn:microsoft.com/office/officeart/2005/8/layout/hierarchy2"/>
    <dgm:cxn modelId="{DAE10A94-7C94-469F-B8CC-85271508AE98}" type="presOf" srcId="{98F9B316-B234-43B3-8D8C-5AEE295B8EF6}" destId="{77CEB7E1-15B5-44F6-9F53-EDCDDEA71F36}" srcOrd="0" destOrd="0" presId="urn:microsoft.com/office/officeart/2005/8/layout/hierarchy2"/>
    <dgm:cxn modelId="{89733369-BF4B-4C71-8846-FBB7AFD993ED}" type="presOf" srcId="{8CFED6FD-3C5A-45B3-A105-96763780F311}" destId="{D50CF499-5F49-41B3-B2B6-8D01DC8D6704}" srcOrd="1" destOrd="0" presId="urn:microsoft.com/office/officeart/2005/8/layout/hierarchy2"/>
    <dgm:cxn modelId="{FBE54B94-DAF0-48EC-B9FF-BFE12659D357}" type="presOf" srcId="{DC722D65-FD74-4C3F-84E5-4A734F075477}" destId="{BC04B2DD-3BCE-4952-84C3-231856B082C4}" srcOrd="0" destOrd="0" presId="urn:microsoft.com/office/officeart/2005/8/layout/hierarchy2"/>
    <dgm:cxn modelId="{CBC0ED28-1E0F-4F49-BB09-7CAD61DB125E}" srcId="{70989279-DA17-431E-A868-CE7115344541}" destId="{E29366C7-E02A-46F5-AC9B-FB290310149D}" srcOrd="1" destOrd="0" parTransId="{8CFED6FD-3C5A-45B3-A105-96763780F311}" sibTransId="{2DAE624E-D1CD-492C-9A12-1930E82B5234}"/>
    <dgm:cxn modelId="{7D28C008-C568-40A2-BD87-FDACB1A1DA17}" type="presOf" srcId="{408FE1AD-1DF0-4563-B5AC-7A79CE9BAD29}" destId="{305EED0A-42A8-4D9A-A491-33934CF2B7EC}" srcOrd="1" destOrd="0" presId="urn:microsoft.com/office/officeart/2005/8/layout/hierarchy2"/>
    <dgm:cxn modelId="{5B2DEEFE-6830-404D-9278-F21F9E076C4F}" type="presOf" srcId="{7C6DB08E-BA66-4C52-B2F9-FE89DC4731F8}" destId="{265A7A61-D1D1-4CC7-B1A4-1E6638843B8F}" srcOrd="1" destOrd="0" presId="urn:microsoft.com/office/officeart/2005/8/layout/hierarchy2"/>
    <dgm:cxn modelId="{D518FDFD-146C-416C-AEF7-BF175D66F709}" type="presOf" srcId="{88D4BC34-5CB5-4805-9690-BB69FA177240}" destId="{C4A1A5E8-94E3-48EB-A5F2-16328813A4A5}" srcOrd="1" destOrd="0" presId="urn:microsoft.com/office/officeart/2005/8/layout/hierarchy2"/>
    <dgm:cxn modelId="{69BA468F-2542-4227-BED8-2580981A49F7}" type="presOf" srcId="{CEF417C2-E247-45B5-A6B9-019475586048}" destId="{59969157-819A-4441-BFE9-3E7988E3AB75}" srcOrd="0" destOrd="0" presId="urn:microsoft.com/office/officeart/2005/8/layout/hierarchy2"/>
    <dgm:cxn modelId="{7D2FE070-F373-42AD-8B0D-78FE0B56DB6A}" type="presParOf" srcId="{59969157-819A-4441-BFE9-3E7988E3AB75}" destId="{51077793-F50D-4260-A97D-66499773C7F9}" srcOrd="0" destOrd="0" presId="urn:microsoft.com/office/officeart/2005/8/layout/hierarchy2"/>
    <dgm:cxn modelId="{742BAEC0-F29D-40F5-A75A-AA56A72F6D2E}" type="presParOf" srcId="{51077793-F50D-4260-A97D-66499773C7F9}" destId="{96A69506-5DCA-4158-BD21-4B055CB70CCE}" srcOrd="0" destOrd="0" presId="urn:microsoft.com/office/officeart/2005/8/layout/hierarchy2"/>
    <dgm:cxn modelId="{A7CD4007-4BF1-4726-A8D9-6910B8A1560F}" type="presParOf" srcId="{51077793-F50D-4260-A97D-66499773C7F9}" destId="{12123CA6-8D43-46F9-927E-660C3C2BCBA6}" srcOrd="1" destOrd="0" presId="urn:microsoft.com/office/officeart/2005/8/layout/hierarchy2"/>
    <dgm:cxn modelId="{028C6EA3-E36E-457F-BBF5-D18871F35495}" type="presParOf" srcId="{12123CA6-8D43-46F9-927E-660C3C2BCBA6}" destId="{1EF9CE9B-82C9-4662-BFFB-F30D85F4E043}" srcOrd="0" destOrd="0" presId="urn:microsoft.com/office/officeart/2005/8/layout/hierarchy2"/>
    <dgm:cxn modelId="{87EAB418-1373-402F-BF49-29CFDD7CD07D}" type="presParOf" srcId="{1EF9CE9B-82C9-4662-BFFB-F30D85F4E043}" destId="{C4A1A5E8-94E3-48EB-A5F2-16328813A4A5}" srcOrd="0" destOrd="0" presId="urn:microsoft.com/office/officeart/2005/8/layout/hierarchy2"/>
    <dgm:cxn modelId="{5628A2FE-40A2-4D0B-B2A0-25D81DD6BEC8}" type="presParOf" srcId="{12123CA6-8D43-46F9-927E-660C3C2BCBA6}" destId="{52804E5F-3E55-4BF0-92D2-61D1D0A2FFD6}" srcOrd="1" destOrd="0" presId="urn:microsoft.com/office/officeart/2005/8/layout/hierarchy2"/>
    <dgm:cxn modelId="{B15AFE7B-3D23-415F-9BD6-681D7A0C3310}" type="presParOf" srcId="{52804E5F-3E55-4BF0-92D2-61D1D0A2FFD6}" destId="{5C71CF5F-2487-432B-B5B8-91F7A3181D89}" srcOrd="0" destOrd="0" presId="urn:microsoft.com/office/officeart/2005/8/layout/hierarchy2"/>
    <dgm:cxn modelId="{0805D304-79E4-4CB9-AE7D-1DF2B9AF3C15}" type="presParOf" srcId="{52804E5F-3E55-4BF0-92D2-61D1D0A2FFD6}" destId="{FD6CCD2A-437D-4107-B6A2-CFA36508D711}" srcOrd="1" destOrd="0" presId="urn:microsoft.com/office/officeart/2005/8/layout/hierarchy2"/>
    <dgm:cxn modelId="{5DF43F46-E23C-4F26-B71E-80692989FC30}" type="presParOf" srcId="{FD6CCD2A-437D-4107-B6A2-CFA36508D711}" destId="{5ED3B66E-02F4-43CD-BD0A-6D402AF22F4E}" srcOrd="0" destOrd="0" presId="urn:microsoft.com/office/officeart/2005/8/layout/hierarchy2"/>
    <dgm:cxn modelId="{8E65AB47-CC99-4F3E-B7A3-EBC17F0526DF}" type="presParOf" srcId="{5ED3B66E-02F4-43CD-BD0A-6D402AF22F4E}" destId="{7408336A-7DA2-43D3-999B-B40643A55978}" srcOrd="0" destOrd="0" presId="urn:microsoft.com/office/officeart/2005/8/layout/hierarchy2"/>
    <dgm:cxn modelId="{9E419A40-5254-4A90-9015-01F742B68523}" type="presParOf" srcId="{FD6CCD2A-437D-4107-B6A2-CFA36508D711}" destId="{E8895EFA-7CE1-4534-9729-3B56F45F4EF7}" srcOrd="1" destOrd="0" presId="urn:microsoft.com/office/officeart/2005/8/layout/hierarchy2"/>
    <dgm:cxn modelId="{D1E761CC-4D9B-4B45-99CC-9989315A5F6F}" type="presParOf" srcId="{E8895EFA-7CE1-4534-9729-3B56F45F4EF7}" destId="{C9D139DD-0868-4FE0-8273-8CE9B751D30D}" srcOrd="0" destOrd="0" presId="urn:microsoft.com/office/officeart/2005/8/layout/hierarchy2"/>
    <dgm:cxn modelId="{C32D5936-7BFD-4204-9A2F-0517ECABB630}" type="presParOf" srcId="{E8895EFA-7CE1-4534-9729-3B56F45F4EF7}" destId="{9971F963-D5D6-49A5-804F-A4FD1AE66664}" srcOrd="1" destOrd="0" presId="urn:microsoft.com/office/officeart/2005/8/layout/hierarchy2"/>
    <dgm:cxn modelId="{8B5C20B7-11EF-4E75-92C5-7D3C0E72DD2A}" type="presParOf" srcId="{FD6CCD2A-437D-4107-B6A2-CFA36508D711}" destId="{297EDBBB-8008-4928-8CE6-849AAA118940}" srcOrd="2" destOrd="0" presId="urn:microsoft.com/office/officeart/2005/8/layout/hierarchy2"/>
    <dgm:cxn modelId="{9441E8DD-482D-444F-8CB7-E897D722D079}" type="presParOf" srcId="{297EDBBB-8008-4928-8CE6-849AAA118940}" destId="{265A7A61-D1D1-4CC7-B1A4-1E6638843B8F}" srcOrd="0" destOrd="0" presId="urn:microsoft.com/office/officeart/2005/8/layout/hierarchy2"/>
    <dgm:cxn modelId="{6CC4B49C-9FAF-4768-A53F-6D2B62CBDA10}" type="presParOf" srcId="{FD6CCD2A-437D-4107-B6A2-CFA36508D711}" destId="{064FE5AB-B736-458F-8FAB-56180AF91E0A}" srcOrd="3" destOrd="0" presId="urn:microsoft.com/office/officeart/2005/8/layout/hierarchy2"/>
    <dgm:cxn modelId="{8DB91AD2-89AA-4255-AC28-13E921F04BDD}" type="presParOf" srcId="{064FE5AB-B736-458F-8FAB-56180AF91E0A}" destId="{5A40E970-C266-4C9F-B281-4756DF018E9E}" srcOrd="0" destOrd="0" presId="urn:microsoft.com/office/officeart/2005/8/layout/hierarchy2"/>
    <dgm:cxn modelId="{3CD02BAF-F7F3-40FF-9570-F53BFD0F9AEB}" type="presParOf" srcId="{064FE5AB-B736-458F-8FAB-56180AF91E0A}" destId="{75482B44-5624-4A51-89FA-BBA90B75C779}" srcOrd="1" destOrd="0" presId="urn:microsoft.com/office/officeart/2005/8/layout/hierarchy2"/>
    <dgm:cxn modelId="{1343DCC8-B5D5-4A24-8F4F-365F60186800}" type="presParOf" srcId="{12123CA6-8D43-46F9-927E-660C3C2BCBA6}" destId="{B5AE1A3D-1B02-40DA-BCA8-E49BF4CC312D}" srcOrd="2" destOrd="0" presId="urn:microsoft.com/office/officeart/2005/8/layout/hierarchy2"/>
    <dgm:cxn modelId="{A08C26CE-64A4-4E66-87CF-D725E4F122FD}" type="presParOf" srcId="{B5AE1A3D-1B02-40DA-BCA8-E49BF4CC312D}" destId="{D50CF499-5F49-41B3-B2B6-8D01DC8D6704}" srcOrd="0" destOrd="0" presId="urn:microsoft.com/office/officeart/2005/8/layout/hierarchy2"/>
    <dgm:cxn modelId="{CC5F4402-81E1-4016-9C5D-E0A7014E7528}" type="presParOf" srcId="{12123CA6-8D43-46F9-927E-660C3C2BCBA6}" destId="{D35AEDD5-CA2E-4F5F-BDBF-1FAF22BD9D4C}" srcOrd="3" destOrd="0" presId="urn:microsoft.com/office/officeart/2005/8/layout/hierarchy2"/>
    <dgm:cxn modelId="{98AA4E42-0B2E-4EE6-B6FE-33E621900576}" type="presParOf" srcId="{D35AEDD5-CA2E-4F5F-BDBF-1FAF22BD9D4C}" destId="{A3121A43-48D6-438E-81B4-57EC1C8DDD80}" srcOrd="0" destOrd="0" presId="urn:microsoft.com/office/officeart/2005/8/layout/hierarchy2"/>
    <dgm:cxn modelId="{5B1FB54F-0DCF-41D6-844C-879127373023}" type="presParOf" srcId="{D35AEDD5-CA2E-4F5F-BDBF-1FAF22BD9D4C}" destId="{9FDB906D-12EA-4392-ABD9-B83994040B7E}" srcOrd="1" destOrd="0" presId="urn:microsoft.com/office/officeart/2005/8/layout/hierarchy2"/>
    <dgm:cxn modelId="{7E8513B0-BA25-4477-85B3-A6B269FD286B}" type="presParOf" srcId="{9FDB906D-12EA-4392-ABD9-B83994040B7E}" destId="{A2AA53FD-A5E0-43ED-BE66-7C45B5387BB8}" srcOrd="0" destOrd="0" presId="urn:microsoft.com/office/officeart/2005/8/layout/hierarchy2"/>
    <dgm:cxn modelId="{DE881952-167F-467D-92F7-B335544A3DED}" type="presParOf" srcId="{A2AA53FD-A5E0-43ED-BE66-7C45B5387BB8}" destId="{305EED0A-42A8-4D9A-A491-33934CF2B7EC}" srcOrd="0" destOrd="0" presId="urn:microsoft.com/office/officeart/2005/8/layout/hierarchy2"/>
    <dgm:cxn modelId="{66FD1448-A434-41C2-858A-13E043F0ABD4}" type="presParOf" srcId="{9FDB906D-12EA-4392-ABD9-B83994040B7E}" destId="{56199704-CB63-4BC5-AF97-485AB3B8E215}" srcOrd="1" destOrd="0" presId="urn:microsoft.com/office/officeart/2005/8/layout/hierarchy2"/>
    <dgm:cxn modelId="{7B636293-DC47-4C76-AF45-203EB259E765}" type="presParOf" srcId="{56199704-CB63-4BC5-AF97-485AB3B8E215}" destId="{BC04B2DD-3BCE-4952-84C3-231856B082C4}" srcOrd="0" destOrd="0" presId="urn:microsoft.com/office/officeart/2005/8/layout/hierarchy2"/>
    <dgm:cxn modelId="{A4EEBD17-3997-4361-A27B-98835EBCBAFF}" type="presParOf" srcId="{56199704-CB63-4BC5-AF97-485AB3B8E215}" destId="{63840F0E-CBD8-421A-B072-79B7869D9C59}" srcOrd="1" destOrd="0" presId="urn:microsoft.com/office/officeart/2005/8/layout/hierarchy2"/>
    <dgm:cxn modelId="{50305550-DDF8-4CB1-BAD2-B162BF8AE741}" type="presParOf" srcId="{9FDB906D-12EA-4392-ABD9-B83994040B7E}" destId="{30606CA7-F56E-4CAF-A17F-C3C81A9E8DDD}" srcOrd="2" destOrd="0" presId="urn:microsoft.com/office/officeart/2005/8/layout/hierarchy2"/>
    <dgm:cxn modelId="{04046F07-7EDF-4E9A-87B1-F687FCD7B291}" type="presParOf" srcId="{30606CA7-F56E-4CAF-A17F-C3C81A9E8DDD}" destId="{D521E53F-B967-4FD5-8A2C-DC46DC75D03A}" srcOrd="0" destOrd="0" presId="urn:microsoft.com/office/officeart/2005/8/layout/hierarchy2"/>
    <dgm:cxn modelId="{B6A03F94-D981-46D2-96CD-2DE0A6903D25}" type="presParOf" srcId="{9FDB906D-12EA-4392-ABD9-B83994040B7E}" destId="{149CE26A-0C4D-4AB9-A7D8-B60D3306790B}" srcOrd="3" destOrd="0" presId="urn:microsoft.com/office/officeart/2005/8/layout/hierarchy2"/>
    <dgm:cxn modelId="{6FF28396-A5FB-435E-BD12-468735B859FA}" type="presParOf" srcId="{149CE26A-0C4D-4AB9-A7D8-B60D3306790B}" destId="{77CEB7E1-15B5-44F6-9F53-EDCDDEA71F36}" srcOrd="0" destOrd="0" presId="urn:microsoft.com/office/officeart/2005/8/layout/hierarchy2"/>
    <dgm:cxn modelId="{47348487-611B-4A20-9B62-D423847FF849}" type="presParOf" srcId="{149CE26A-0C4D-4AB9-A7D8-B60D3306790B}" destId="{D00DB5F1-8A8C-422E-853B-E94A5B26D0A0}" srcOrd="1" destOrd="0" presId="urn:microsoft.com/office/officeart/2005/8/layout/hierarchy2"/>
  </dgm:cxnLst>
  <dgm:bg/>
  <dgm:whole/>
</dgm:dataModel>
</file>

<file path=ppt/diagrams/data21.xml><?xml version="1.0" encoding="utf-8"?>
<dgm:dataModel xmlns:dgm="http://schemas.openxmlformats.org/drawingml/2006/diagram" xmlns:a="http://schemas.openxmlformats.org/drawingml/2006/main">
  <dgm:ptLst>
    <dgm:pt modelId="{2B97D916-D0E5-47EB-B134-78A36B679A54}" type="doc">
      <dgm:prSet loTypeId="urn:microsoft.com/office/officeart/2005/8/layout/vList2" loCatId="list" qsTypeId="urn:microsoft.com/office/officeart/2005/8/quickstyle/3d2" qsCatId="3D" csTypeId="urn:microsoft.com/office/officeart/2005/8/colors/colorful3" csCatId="colorful" phldr="1"/>
      <dgm:spPr/>
      <dgm:t>
        <a:bodyPr/>
        <a:lstStyle/>
        <a:p>
          <a:endParaRPr lang="en-IN"/>
        </a:p>
      </dgm:t>
    </dgm:pt>
    <dgm:pt modelId="{DD7CD6D2-4398-4F2E-98AA-B635FDCE2DE7}">
      <dgm:prSet phldrT="[Text]"/>
      <dgm:spPr/>
      <dgm:t>
        <a:bodyPr/>
        <a:lstStyle/>
        <a:p>
          <a:r>
            <a:rPr lang="en-US" dirty="0" smtClean="0"/>
            <a:t>Capital Quality &amp; Deductions</a:t>
          </a:r>
          <a:endParaRPr lang="en-IN" dirty="0"/>
        </a:p>
      </dgm:t>
    </dgm:pt>
    <dgm:pt modelId="{06993E1C-DE3A-4EA5-834C-C3F2DD518AC1}" type="parTrans" cxnId="{331DBB03-DCA3-4F5D-B06E-CB301727FB80}">
      <dgm:prSet/>
      <dgm:spPr/>
      <dgm:t>
        <a:bodyPr/>
        <a:lstStyle/>
        <a:p>
          <a:endParaRPr lang="en-IN"/>
        </a:p>
      </dgm:t>
    </dgm:pt>
    <dgm:pt modelId="{C9CF6E76-F5F7-4295-80EB-E6F3296C4BAC}" type="sibTrans" cxnId="{331DBB03-DCA3-4F5D-B06E-CB301727FB80}">
      <dgm:prSet/>
      <dgm:spPr/>
      <dgm:t>
        <a:bodyPr/>
        <a:lstStyle/>
        <a:p>
          <a:endParaRPr lang="en-IN"/>
        </a:p>
      </dgm:t>
    </dgm:pt>
    <dgm:pt modelId="{3E5BE3C5-1727-4D0F-99AE-BB6364931378}">
      <dgm:prSet phldrT="[Text]" phldr="1"/>
      <dgm:spPr/>
      <dgm:t>
        <a:bodyPr/>
        <a:lstStyle/>
        <a:p>
          <a:endParaRPr lang="en-IN"/>
        </a:p>
      </dgm:t>
    </dgm:pt>
    <dgm:pt modelId="{4155D2A3-9AD0-4E4B-BB9B-486B82A70D23}" type="parTrans" cxnId="{4641B2A0-F4A8-41E7-987C-1D8DF17E7D3F}">
      <dgm:prSet/>
      <dgm:spPr/>
      <dgm:t>
        <a:bodyPr/>
        <a:lstStyle/>
        <a:p>
          <a:endParaRPr lang="en-IN"/>
        </a:p>
      </dgm:t>
    </dgm:pt>
    <dgm:pt modelId="{C19872BF-3665-43A3-9DA3-6C85175ACFDE}" type="sibTrans" cxnId="{4641B2A0-F4A8-41E7-987C-1D8DF17E7D3F}">
      <dgm:prSet/>
      <dgm:spPr/>
      <dgm:t>
        <a:bodyPr/>
        <a:lstStyle/>
        <a:p>
          <a:endParaRPr lang="en-IN"/>
        </a:p>
      </dgm:t>
    </dgm:pt>
    <dgm:pt modelId="{06E96EE0-B2E1-4A20-86C9-3580D7A63E64}">
      <dgm:prSet phldrT="[Text]"/>
      <dgm:spPr/>
      <dgm:t>
        <a:bodyPr/>
        <a:lstStyle/>
        <a:p>
          <a:r>
            <a:rPr lang="en-US" dirty="0" smtClean="0"/>
            <a:t>Reduced long term funding cost</a:t>
          </a:r>
          <a:endParaRPr lang="en-IN" dirty="0"/>
        </a:p>
      </dgm:t>
    </dgm:pt>
    <dgm:pt modelId="{EA0255BA-E982-40B9-BF16-3B3FA22F3B68}" type="parTrans" cxnId="{ECEFA034-5640-4D8C-AD2E-952FA4F12648}">
      <dgm:prSet/>
      <dgm:spPr/>
      <dgm:t>
        <a:bodyPr/>
        <a:lstStyle/>
        <a:p>
          <a:endParaRPr lang="en-IN"/>
        </a:p>
      </dgm:t>
    </dgm:pt>
    <dgm:pt modelId="{F99EFF61-EDF4-4F85-95D8-0018CCBFED95}" type="sibTrans" cxnId="{ECEFA034-5640-4D8C-AD2E-952FA4F12648}">
      <dgm:prSet/>
      <dgm:spPr/>
      <dgm:t>
        <a:bodyPr/>
        <a:lstStyle/>
        <a:p>
          <a:endParaRPr lang="en-IN"/>
        </a:p>
      </dgm:t>
    </dgm:pt>
    <dgm:pt modelId="{5570D5E9-46DB-4AA1-AE2D-183DBA907AC7}">
      <dgm:prSet phldrT="[Text]" phldr="1"/>
      <dgm:spPr/>
      <dgm:t>
        <a:bodyPr/>
        <a:lstStyle/>
        <a:p>
          <a:endParaRPr lang="en-IN"/>
        </a:p>
      </dgm:t>
    </dgm:pt>
    <dgm:pt modelId="{72CCAE73-8511-4F60-8B2B-C69C013F2439}" type="parTrans" cxnId="{910EABD7-D31C-43FB-BA93-BFD4A459D181}">
      <dgm:prSet/>
      <dgm:spPr/>
      <dgm:t>
        <a:bodyPr/>
        <a:lstStyle/>
        <a:p>
          <a:endParaRPr lang="en-IN"/>
        </a:p>
      </dgm:t>
    </dgm:pt>
    <dgm:pt modelId="{82C18D92-A44E-402C-8B79-8FB63823CC17}" type="sibTrans" cxnId="{910EABD7-D31C-43FB-BA93-BFD4A459D181}">
      <dgm:prSet/>
      <dgm:spPr/>
      <dgm:t>
        <a:bodyPr/>
        <a:lstStyle/>
        <a:p>
          <a:endParaRPr lang="en-IN"/>
        </a:p>
      </dgm:t>
    </dgm:pt>
    <dgm:pt modelId="{A59F67F5-3D71-4D45-9B44-22A4F03BAB1F}" type="pres">
      <dgm:prSet presAssocID="{2B97D916-D0E5-47EB-B134-78A36B679A54}" presName="linear" presStyleCnt="0">
        <dgm:presLayoutVars>
          <dgm:animLvl val="lvl"/>
          <dgm:resizeHandles val="exact"/>
        </dgm:presLayoutVars>
      </dgm:prSet>
      <dgm:spPr/>
      <dgm:t>
        <a:bodyPr/>
        <a:lstStyle/>
        <a:p>
          <a:endParaRPr lang="en-IN"/>
        </a:p>
      </dgm:t>
    </dgm:pt>
    <dgm:pt modelId="{7C0DC216-D620-4AA4-8879-71FA1DBEFC5B}" type="pres">
      <dgm:prSet presAssocID="{DD7CD6D2-4398-4F2E-98AA-B635FDCE2DE7}" presName="parentText" presStyleLbl="node1" presStyleIdx="0" presStyleCnt="2">
        <dgm:presLayoutVars>
          <dgm:chMax val="0"/>
          <dgm:bulletEnabled val="1"/>
        </dgm:presLayoutVars>
      </dgm:prSet>
      <dgm:spPr/>
      <dgm:t>
        <a:bodyPr/>
        <a:lstStyle/>
        <a:p>
          <a:endParaRPr lang="en-IN"/>
        </a:p>
      </dgm:t>
    </dgm:pt>
    <dgm:pt modelId="{7DECFD4F-9897-4331-B168-011E226005FC}" type="pres">
      <dgm:prSet presAssocID="{DD7CD6D2-4398-4F2E-98AA-B635FDCE2DE7}" presName="childText" presStyleLbl="revTx" presStyleIdx="0" presStyleCnt="2">
        <dgm:presLayoutVars>
          <dgm:bulletEnabled val="1"/>
        </dgm:presLayoutVars>
      </dgm:prSet>
      <dgm:spPr/>
      <dgm:t>
        <a:bodyPr/>
        <a:lstStyle/>
        <a:p>
          <a:endParaRPr lang="en-IN"/>
        </a:p>
      </dgm:t>
    </dgm:pt>
    <dgm:pt modelId="{5AC91F6A-3657-468E-93E3-BBAED5F0750F}" type="pres">
      <dgm:prSet presAssocID="{06E96EE0-B2E1-4A20-86C9-3580D7A63E64}" presName="parentText" presStyleLbl="node1" presStyleIdx="1" presStyleCnt="2">
        <dgm:presLayoutVars>
          <dgm:chMax val="0"/>
          <dgm:bulletEnabled val="1"/>
        </dgm:presLayoutVars>
      </dgm:prSet>
      <dgm:spPr/>
      <dgm:t>
        <a:bodyPr/>
        <a:lstStyle/>
        <a:p>
          <a:endParaRPr lang="en-IN"/>
        </a:p>
      </dgm:t>
    </dgm:pt>
    <dgm:pt modelId="{FCB49C81-1227-4969-9464-C8008E0A984C}" type="pres">
      <dgm:prSet presAssocID="{06E96EE0-B2E1-4A20-86C9-3580D7A63E64}" presName="childText" presStyleLbl="revTx" presStyleIdx="1" presStyleCnt="2">
        <dgm:presLayoutVars>
          <dgm:bulletEnabled val="1"/>
        </dgm:presLayoutVars>
      </dgm:prSet>
      <dgm:spPr/>
      <dgm:t>
        <a:bodyPr/>
        <a:lstStyle/>
        <a:p>
          <a:endParaRPr lang="en-IN"/>
        </a:p>
      </dgm:t>
    </dgm:pt>
  </dgm:ptLst>
  <dgm:cxnLst>
    <dgm:cxn modelId="{7662A247-6E90-4481-8A5E-294F9941BBE3}" type="presOf" srcId="{DD7CD6D2-4398-4F2E-98AA-B635FDCE2DE7}" destId="{7C0DC216-D620-4AA4-8879-71FA1DBEFC5B}" srcOrd="0" destOrd="0" presId="urn:microsoft.com/office/officeart/2005/8/layout/vList2"/>
    <dgm:cxn modelId="{741DCE28-BAFD-445B-BBED-1C31CF75B706}" type="presOf" srcId="{2B97D916-D0E5-47EB-B134-78A36B679A54}" destId="{A59F67F5-3D71-4D45-9B44-22A4F03BAB1F}" srcOrd="0" destOrd="0" presId="urn:microsoft.com/office/officeart/2005/8/layout/vList2"/>
    <dgm:cxn modelId="{F81A096C-57AC-447D-860F-40EB5DE2C108}" type="presOf" srcId="{06E96EE0-B2E1-4A20-86C9-3580D7A63E64}" destId="{5AC91F6A-3657-468E-93E3-BBAED5F0750F}" srcOrd="0" destOrd="0" presId="urn:microsoft.com/office/officeart/2005/8/layout/vList2"/>
    <dgm:cxn modelId="{BB206CBA-BA60-44FF-AB0F-F3727E62611D}" type="presOf" srcId="{5570D5E9-46DB-4AA1-AE2D-183DBA907AC7}" destId="{FCB49C81-1227-4969-9464-C8008E0A984C}" srcOrd="0" destOrd="0" presId="urn:microsoft.com/office/officeart/2005/8/layout/vList2"/>
    <dgm:cxn modelId="{5050A034-17D3-45F9-9409-465218CD547F}" type="presOf" srcId="{3E5BE3C5-1727-4D0F-99AE-BB6364931378}" destId="{7DECFD4F-9897-4331-B168-011E226005FC}" srcOrd="0" destOrd="0" presId="urn:microsoft.com/office/officeart/2005/8/layout/vList2"/>
    <dgm:cxn modelId="{910EABD7-D31C-43FB-BA93-BFD4A459D181}" srcId="{06E96EE0-B2E1-4A20-86C9-3580D7A63E64}" destId="{5570D5E9-46DB-4AA1-AE2D-183DBA907AC7}" srcOrd="0" destOrd="0" parTransId="{72CCAE73-8511-4F60-8B2B-C69C013F2439}" sibTransId="{82C18D92-A44E-402C-8B79-8FB63823CC17}"/>
    <dgm:cxn modelId="{ECEFA034-5640-4D8C-AD2E-952FA4F12648}" srcId="{2B97D916-D0E5-47EB-B134-78A36B679A54}" destId="{06E96EE0-B2E1-4A20-86C9-3580D7A63E64}" srcOrd="1" destOrd="0" parTransId="{EA0255BA-E982-40B9-BF16-3B3FA22F3B68}" sibTransId="{F99EFF61-EDF4-4F85-95D8-0018CCBFED95}"/>
    <dgm:cxn modelId="{331DBB03-DCA3-4F5D-B06E-CB301727FB80}" srcId="{2B97D916-D0E5-47EB-B134-78A36B679A54}" destId="{DD7CD6D2-4398-4F2E-98AA-B635FDCE2DE7}" srcOrd="0" destOrd="0" parTransId="{06993E1C-DE3A-4EA5-834C-C3F2DD518AC1}" sibTransId="{C9CF6E76-F5F7-4295-80EB-E6F3296C4BAC}"/>
    <dgm:cxn modelId="{4641B2A0-F4A8-41E7-987C-1D8DF17E7D3F}" srcId="{DD7CD6D2-4398-4F2E-98AA-B635FDCE2DE7}" destId="{3E5BE3C5-1727-4D0F-99AE-BB6364931378}" srcOrd="0" destOrd="0" parTransId="{4155D2A3-9AD0-4E4B-BB9B-486B82A70D23}" sibTransId="{C19872BF-3665-43A3-9DA3-6C85175ACFDE}"/>
    <dgm:cxn modelId="{818AA76E-E7CE-4242-BE4E-C1E623870A11}" type="presParOf" srcId="{A59F67F5-3D71-4D45-9B44-22A4F03BAB1F}" destId="{7C0DC216-D620-4AA4-8879-71FA1DBEFC5B}" srcOrd="0" destOrd="0" presId="urn:microsoft.com/office/officeart/2005/8/layout/vList2"/>
    <dgm:cxn modelId="{6A8B8621-E039-4F00-AD22-E4643ED1A2D1}" type="presParOf" srcId="{A59F67F5-3D71-4D45-9B44-22A4F03BAB1F}" destId="{7DECFD4F-9897-4331-B168-011E226005FC}" srcOrd="1" destOrd="0" presId="urn:microsoft.com/office/officeart/2005/8/layout/vList2"/>
    <dgm:cxn modelId="{889E9627-14B2-459F-81FA-B2467C47F40B}" type="presParOf" srcId="{A59F67F5-3D71-4D45-9B44-22A4F03BAB1F}" destId="{5AC91F6A-3657-468E-93E3-BBAED5F0750F}" srcOrd="2" destOrd="0" presId="urn:microsoft.com/office/officeart/2005/8/layout/vList2"/>
    <dgm:cxn modelId="{3F500195-F70B-496D-96A3-2F3F1CAF8558}" type="presParOf" srcId="{A59F67F5-3D71-4D45-9B44-22A4F03BAB1F}" destId="{FCB49C81-1227-4969-9464-C8008E0A984C}" srcOrd="3" destOrd="0" presId="urn:microsoft.com/office/officeart/2005/8/layout/vList2"/>
  </dgm:cxnLst>
  <dgm:bg/>
  <dgm:whole/>
</dgm:dataModel>
</file>

<file path=ppt/diagrams/data22.xml><?xml version="1.0" encoding="utf-8"?>
<dgm:dataModel xmlns:dgm="http://schemas.openxmlformats.org/drawingml/2006/diagram" xmlns:a="http://schemas.openxmlformats.org/drawingml/2006/main">
  <dgm:ptLst>
    <dgm:pt modelId="{CABEC916-DE7D-4F20-A202-0782C23E6BED}" type="doc">
      <dgm:prSet loTypeId="urn:microsoft.com/office/officeart/2005/8/layout/matrix1" loCatId="matrix" qsTypeId="urn:microsoft.com/office/officeart/2005/8/quickstyle/3d2" qsCatId="3D" csTypeId="urn:microsoft.com/office/officeart/2005/8/colors/colorful4" csCatId="colorful" phldr="1"/>
      <dgm:spPr/>
      <dgm:t>
        <a:bodyPr/>
        <a:lstStyle/>
        <a:p>
          <a:endParaRPr lang="en-IN"/>
        </a:p>
      </dgm:t>
    </dgm:pt>
    <dgm:pt modelId="{BCE2047A-B24D-4F1A-9C84-DBD6472AA6F3}">
      <dgm:prSet phldrT="[Text]"/>
      <dgm:spPr/>
      <dgm:t>
        <a:bodyPr/>
        <a:lstStyle/>
        <a:p>
          <a:r>
            <a:rPr lang="en-US" dirty="0" smtClean="0"/>
            <a:t>Key Elements</a:t>
          </a:r>
          <a:endParaRPr lang="en-IN" dirty="0"/>
        </a:p>
      </dgm:t>
    </dgm:pt>
    <dgm:pt modelId="{213742C9-48C9-4EB9-BEDD-197F7FC5924A}" type="parTrans" cxnId="{057E5BAA-A92E-428C-B392-01B1A15AA409}">
      <dgm:prSet/>
      <dgm:spPr/>
      <dgm:t>
        <a:bodyPr/>
        <a:lstStyle/>
        <a:p>
          <a:endParaRPr lang="en-IN"/>
        </a:p>
      </dgm:t>
    </dgm:pt>
    <dgm:pt modelId="{E4049971-1E0A-4786-9893-AB2C26E006F1}" type="sibTrans" cxnId="{057E5BAA-A92E-428C-B392-01B1A15AA409}">
      <dgm:prSet/>
      <dgm:spPr/>
      <dgm:t>
        <a:bodyPr/>
        <a:lstStyle/>
        <a:p>
          <a:endParaRPr lang="en-IN"/>
        </a:p>
      </dgm:t>
    </dgm:pt>
    <dgm:pt modelId="{ABF56D4D-92DB-4151-8F93-990D786E8E6B}">
      <dgm:prSet phldrT="[Text]"/>
      <dgm:spPr/>
      <dgm:t>
        <a:bodyPr/>
        <a:lstStyle/>
        <a:p>
          <a:r>
            <a:rPr lang="en-US" b="1" u="sng" dirty="0" smtClean="0"/>
            <a:t>Product design/ Mix</a:t>
          </a:r>
        </a:p>
        <a:p>
          <a:r>
            <a:rPr lang="en-US" dirty="0" smtClean="0"/>
            <a:t>Capital light products</a:t>
          </a:r>
        </a:p>
        <a:p>
          <a:r>
            <a:rPr lang="en-US" dirty="0" smtClean="0"/>
            <a:t>Product Bundling</a:t>
          </a:r>
          <a:endParaRPr lang="en-IN" dirty="0"/>
        </a:p>
      </dgm:t>
    </dgm:pt>
    <dgm:pt modelId="{418F12AD-1A33-44FA-A00C-96CA85AAD0CA}" type="parTrans" cxnId="{CC6B400A-5E63-4F82-A902-3E0F433C716D}">
      <dgm:prSet/>
      <dgm:spPr/>
      <dgm:t>
        <a:bodyPr/>
        <a:lstStyle/>
        <a:p>
          <a:endParaRPr lang="en-IN"/>
        </a:p>
      </dgm:t>
    </dgm:pt>
    <dgm:pt modelId="{FA602939-3A28-425E-BCA6-C40FD7379556}" type="sibTrans" cxnId="{CC6B400A-5E63-4F82-A902-3E0F433C716D}">
      <dgm:prSet/>
      <dgm:spPr/>
      <dgm:t>
        <a:bodyPr/>
        <a:lstStyle/>
        <a:p>
          <a:endParaRPr lang="en-IN"/>
        </a:p>
      </dgm:t>
    </dgm:pt>
    <dgm:pt modelId="{2BC01213-2FEC-4C9C-ADDE-524B6317A9D6}">
      <dgm:prSet phldrT="[Text]"/>
      <dgm:spPr/>
      <dgm:t>
        <a:bodyPr/>
        <a:lstStyle/>
        <a:p>
          <a:r>
            <a:rPr lang="en-US" b="1" u="sng" dirty="0" smtClean="0"/>
            <a:t>Customer Mix</a:t>
          </a:r>
        </a:p>
        <a:p>
          <a:r>
            <a:rPr lang="en-US" dirty="0" smtClean="0"/>
            <a:t>Capital allocation by customer segment</a:t>
          </a:r>
        </a:p>
        <a:p>
          <a:r>
            <a:rPr lang="en-US" dirty="0" smtClean="0"/>
            <a:t>(e.g. Profitability , size)</a:t>
          </a:r>
          <a:endParaRPr lang="en-IN" dirty="0"/>
        </a:p>
      </dgm:t>
    </dgm:pt>
    <dgm:pt modelId="{965D4564-B589-4C5E-98B8-DA225B66527F}" type="parTrans" cxnId="{7C7A55D1-ABBB-408F-8D0E-608701205AA6}">
      <dgm:prSet/>
      <dgm:spPr/>
      <dgm:t>
        <a:bodyPr/>
        <a:lstStyle/>
        <a:p>
          <a:endParaRPr lang="en-IN"/>
        </a:p>
      </dgm:t>
    </dgm:pt>
    <dgm:pt modelId="{D6A69635-DDD6-4848-AC7A-095C4E568F9D}" type="sibTrans" cxnId="{7C7A55D1-ABBB-408F-8D0E-608701205AA6}">
      <dgm:prSet/>
      <dgm:spPr/>
      <dgm:t>
        <a:bodyPr/>
        <a:lstStyle/>
        <a:p>
          <a:endParaRPr lang="en-IN"/>
        </a:p>
      </dgm:t>
    </dgm:pt>
    <dgm:pt modelId="{70487F00-C6B2-4BDF-88A6-71371C9915C8}">
      <dgm:prSet phldrT="[Text]"/>
      <dgm:spPr/>
      <dgm:t>
        <a:bodyPr/>
        <a:lstStyle/>
        <a:p>
          <a:r>
            <a:rPr lang="en-US" b="1" u="sng" dirty="0" smtClean="0"/>
            <a:t>Cost &amp; Pricing</a:t>
          </a:r>
        </a:p>
        <a:p>
          <a:r>
            <a:rPr lang="en-US" dirty="0" smtClean="0"/>
            <a:t>Review of cost base</a:t>
          </a:r>
        </a:p>
        <a:p>
          <a:r>
            <a:rPr lang="en-US" dirty="0" smtClean="0"/>
            <a:t>Assessment of Re-pricing potential</a:t>
          </a:r>
          <a:endParaRPr lang="en-IN" dirty="0"/>
        </a:p>
      </dgm:t>
    </dgm:pt>
    <dgm:pt modelId="{B1AE2931-3DD3-4312-911E-B7D540AB1D50}" type="parTrans" cxnId="{D271E99E-9528-4F47-9A3A-6C39B40EA3FC}">
      <dgm:prSet/>
      <dgm:spPr/>
      <dgm:t>
        <a:bodyPr/>
        <a:lstStyle/>
        <a:p>
          <a:endParaRPr lang="en-IN"/>
        </a:p>
      </dgm:t>
    </dgm:pt>
    <dgm:pt modelId="{DDDE0ADB-B799-44A1-A272-E92B7E044403}" type="sibTrans" cxnId="{D271E99E-9528-4F47-9A3A-6C39B40EA3FC}">
      <dgm:prSet/>
      <dgm:spPr/>
      <dgm:t>
        <a:bodyPr/>
        <a:lstStyle/>
        <a:p>
          <a:endParaRPr lang="en-IN"/>
        </a:p>
      </dgm:t>
    </dgm:pt>
    <dgm:pt modelId="{75F3805F-7FD8-45CE-A1E9-166A8393CB99}">
      <dgm:prSet phldrT="[Text]"/>
      <dgm:spPr/>
      <dgm:t>
        <a:bodyPr/>
        <a:lstStyle/>
        <a:p>
          <a:r>
            <a:rPr lang="en-US" b="1" u="sng" dirty="0" smtClean="0"/>
            <a:t>Risk Transfer</a:t>
          </a:r>
        </a:p>
        <a:p>
          <a:r>
            <a:rPr lang="en-US" dirty="0" smtClean="0"/>
            <a:t>Cooperation b/w lending organization &amp; product development</a:t>
          </a:r>
        </a:p>
        <a:p>
          <a:r>
            <a:rPr lang="en-US" dirty="0" smtClean="0"/>
            <a:t>Syndication &amp; securitization</a:t>
          </a:r>
        </a:p>
        <a:p>
          <a:r>
            <a:rPr lang="en-US" dirty="0" smtClean="0"/>
            <a:t>Liquidation Targets</a:t>
          </a:r>
          <a:endParaRPr lang="en-IN" dirty="0"/>
        </a:p>
      </dgm:t>
    </dgm:pt>
    <dgm:pt modelId="{06D33179-B25C-470C-AF13-BEE176D95E48}" type="parTrans" cxnId="{DFABF0C1-0B54-4366-AB0F-CF646E3186BC}">
      <dgm:prSet/>
      <dgm:spPr/>
      <dgm:t>
        <a:bodyPr/>
        <a:lstStyle/>
        <a:p>
          <a:endParaRPr lang="en-IN"/>
        </a:p>
      </dgm:t>
    </dgm:pt>
    <dgm:pt modelId="{D640C6AD-0061-4327-87E2-927DD53AA505}" type="sibTrans" cxnId="{DFABF0C1-0B54-4366-AB0F-CF646E3186BC}">
      <dgm:prSet/>
      <dgm:spPr/>
      <dgm:t>
        <a:bodyPr/>
        <a:lstStyle/>
        <a:p>
          <a:endParaRPr lang="en-IN"/>
        </a:p>
      </dgm:t>
    </dgm:pt>
    <dgm:pt modelId="{B5518C08-1706-41FE-9DD9-97CC75123F0B}" type="pres">
      <dgm:prSet presAssocID="{CABEC916-DE7D-4F20-A202-0782C23E6BED}" presName="diagram" presStyleCnt="0">
        <dgm:presLayoutVars>
          <dgm:chMax val="1"/>
          <dgm:dir/>
          <dgm:animLvl val="ctr"/>
          <dgm:resizeHandles val="exact"/>
        </dgm:presLayoutVars>
      </dgm:prSet>
      <dgm:spPr/>
      <dgm:t>
        <a:bodyPr/>
        <a:lstStyle/>
        <a:p>
          <a:endParaRPr lang="en-IN"/>
        </a:p>
      </dgm:t>
    </dgm:pt>
    <dgm:pt modelId="{97588727-6FD8-4705-BEDA-341BEB53B8BF}" type="pres">
      <dgm:prSet presAssocID="{CABEC916-DE7D-4F20-A202-0782C23E6BED}" presName="matrix" presStyleCnt="0"/>
      <dgm:spPr/>
      <dgm:t>
        <a:bodyPr/>
        <a:lstStyle/>
        <a:p>
          <a:endParaRPr lang="en-IN"/>
        </a:p>
      </dgm:t>
    </dgm:pt>
    <dgm:pt modelId="{D3FF8257-4014-4574-86DF-95F6141A2ACA}" type="pres">
      <dgm:prSet presAssocID="{CABEC916-DE7D-4F20-A202-0782C23E6BED}" presName="tile1" presStyleLbl="node1" presStyleIdx="0" presStyleCnt="4"/>
      <dgm:spPr/>
      <dgm:t>
        <a:bodyPr/>
        <a:lstStyle/>
        <a:p>
          <a:endParaRPr lang="en-IN"/>
        </a:p>
      </dgm:t>
    </dgm:pt>
    <dgm:pt modelId="{F2BB3EF7-3E4B-4443-8BD9-30C782FE5538}" type="pres">
      <dgm:prSet presAssocID="{CABEC916-DE7D-4F20-A202-0782C23E6BED}" presName="tile1text" presStyleLbl="node1" presStyleIdx="0" presStyleCnt="4">
        <dgm:presLayoutVars>
          <dgm:chMax val="0"/>
          <dgm:chPref val="0"/>
          <dgm:bulletEnabled val="1"/>
        </dgm:presLayoutVars>
      </dgm:prSet>
      <dgm:spPr/>
      <dgm:t>
        <a:bodyPr/>
        <a:lstStyle/>
        <a:p>
          <a:endParaRPr lang="en-IN"/>
        </a:p>
      </dgm:t>
    </dgm:pt>
    <dgm:pt modelId="{055D9A94-6345-4628-ADED-BA76C60D4CF5}" type="pres">
      <dgm:prSet presAssocID="{CABEC916-DE7D-4F20-A202-0782C23E6BED}" presName="tile2" presStyleLbl="node1" presStyleIdx="1" presStyleCnt="4" custLinFactNeighborX="1736" custLinFactNeighborY="-1263"/>
      <dgm:spPr/>
      <dgm:t>
        <a:bodyPr/>
        <a:lstStyle/>
        <a:p>
          <a:endParaRPr lang="en-IN"/>
        </a:p>
      </dgm:t>
    </dgm:pt>
    <dgm:pt modelId="{4A47CDAE-F013-4192-B2DF-D936AA86E74E}" type="pres">
      <dgm:prSet presAssocID="{CABEC916-DE7D-4F20-A202-0782C23E6BED}" presName="tile2text" presStyleLbl="node1" presStyleIdx="1" presStyleCnt="4">
        <dgm:presLayoutVars>
          <dgm:chMax val="0"/>
          <dgm:chPref val="0"/>
          <dgm:bulletEnabled val="1"/>
        </dgm:presLayoutVars>
      </dgm:prSet>
      <dgm:spPr/>
      <dgm:t>
        <a:bodyPr/>
        <a:lstStyle/>
        <a:p>
          <a:endParaRPr lang="en-IN"/>
        </a:p>
      </dgm:t>
    </dgm:pt>
    <dgm:pt modelId="{00B59653-A91E-41BE-A50F-B6CE0F4ABC83}" type="pres">
      <dgm:prSet presAssocID="{CABEC916-DE7D-4F20-A202-0782C23E6BED}" presName="tile3" presStyleLbl="node1" presStyleIdx="2" presStyleCnt="4"/>
      <dgm:spPr/>
      <dgm:t>
        <a:bodyPr/>
        <a:lstStyle/>
        <a:p>
          <a:endParaRPr lang="en-IN"/>
        </a:p>
      </dgm:t>
    </dgm:pt>
    <dgm:pt modelId="{6DABFC1F-81D5-479D-85AD-E09B8E8CDE3C}" type="pres">
      <dgm:prSet presAssocID="{CABEC916-DE7D-4F20-A202-0782C23E6BED}" presName="tile3text" presStyleLbl="node1" presStyleIdx="2" presStyleCnt="4">
        <dgm:presLayoutVars>
          <dgm:chMax val="0"/>
          <dgm:chPref val="0"/>
          <dgm:bulletEnabled val="1"/>
        </dgm:presLayoutVars>
      </dgm:prSet>
      <dgm:spPr/>
      <dgm:t>
        <a:bodyPr/>
        <a:lstStyle/>
        <a:p>
          <a:endParaRPr lang="en-IN"/>
        </a:p>
      </dgm:t>
    </dgm:pt>
    <dgm:pt modelId="{32F39262-2BDD-4E69-99DF-1C61994E12AF}" type="pres">
      <dgm:prSet presAssocID="{CABEC916-DE7D-4F20-A202-0782C23E6BED}" presName="tile4" presStyleLbl="node1" presStyleIdx="3" presStyleCnt="4"/>
      <dgm:spPr/>
      <dgm:t>
        <a:bodyPr/>
        <a:lstStyle/>
        <a:p>
          <a:endParaRPr lang="en-IN"/>
        </a:p>
      </dgm:t>
    </dgm:pt>
    <dgm:pt modelId="{B30851C0-E5B1-493B-A322-096053EE0088}" type="pres">
      <dgm:prSet presAssocID="{CABEC916-DE7D-4F20-A202-0782C23E6BED}" presName="tile4text" presStyleLbl="node1" presStyleIdx="3" presStyleCnt="4">
        <dgm:presLayoutVars>
          <dgm:chMax val="0"/>
          <dgm:chPref val="0"/>
          <dgm:bulletEnabled val="1"/>
        </dgm:presLayoutVars>
      </dgm:prSet>
      <dgm:spPr/>
      <dgm:t>
        <a:bodyPr/>
        <a:lstStyle/>
        <a:p>
          <a:endParaRPr lang="en-IN"/>
        </a:p>
      </dgm:t>
    </dgm:pt>
    <dgm:pt modelId="{6818905D-0F87-419B-84A9-E4B1CC871382}" type="pres">
      <dgm:prSet presAssocID="{CABEC916-DE7D-4F20-A202-0782C23E6BED}" presName="centerTile" presStyleLbl="fgShp" presStyleIdx="0" presStyleCnt="1">
        <dgm:presLayoutVars>
          <dgm:chMax val="0"/>
          <dgm:chPref val="0"/>
        </dgm:presLayoutVars>
      </dgm:prSet>
      <dgm:spPr/>
      <dgm:t>
        <a:bodyPr/>
        <a:lstStyle/>
        <a:p>
          <a:endParaRPr lang="en-IN"/>
        </a:p>
      </dgm:t>
    </dgm:pt>
  </dgm:ptLst>
  <dgm:cxnLst>
    <dgm:cxn modelId="{D271E99E-9528-4F47-9A3A-6C39B40EA3FC}" srcId="{BCE2047A-B24D-4F1A-9C84-DBD6472AA6F3}" destId="{70487F00-C6B2-4BDF-88A6-71371C9915C8}" srcOrd="2" destOrd="0" parTransId="{B1AE2931-3DD3-4312-911E-B7D540AB1D50}" sibTransId="{DDDE0ADB-B799-44A1-A272-E92B7E044403}"/>
    <dgm:cxn modelId="{CC6B400A-5E63-4F82-A902-3E0F433C716D}" srcId="{BCE2047A-B24D-4F1A-9C84-DBD6472AA6F3}" destId="{ABF56D4D-92DB-4151-8F93-990D786E8E6B}" srcOrd="0" destOrd="0" parTransId="{418F12AD-1A33-44FA-A00C-96CA85AAD0CA}" sibTransId="{FA602939-3A28-425E-BCA6-C40FD7379556}"/>
    <dgm:cxn modelId="{D3CC2EE3-6A44-437C-A5F5-4190D44DC9D4}" type="presOf" srcId="{ABF56D4D-92DB-4151-8F93-990D786E8E6B}" destId="{D3FF8257-4014-4574-86DF-95F6141A2ACA}" srcOrd="0" destOrd="0" presId="urn:microsoft.com/office/officeart/2005/8/layout/matrix1"/>
    <dgm:cxn modelId="{DFABF0C1-0B54-4366-AB0F-CF646E3186BC}" srcId="{BCE2047A-B24D-4F1A-9C84-DBD6472AA6F3}" destId="{75F3805F-7FD8-45CE-A1E9-166A8393CB99}" srcOrd="3" destOrd="0" parTransId="{06D33179-B25C-470C-AF13-BEE176D95E48}" sibTransId="{D640C6AD-0061-4327-87E2-927DD53AA505}"/>
    <dgm:cxn modelId="{057E5BAA-A92E-428C-B392-01B1A15AA409}" srcId="{CABEC916-DE7D-4F20-A202-0782C23E6BED}" destId="{BCE2047A-B24D-4F1A-9C84-DBD6472AA6F3}" srcOrd="0" destOrd="0" parTransId="{213742C9-48C9-4EB9-BEDD-197F7FC5924A}" sibTransId="{E4049971-1E0A-4786-9893-AB2C26E006F1}"/>
    <dgm:cxn modelId="{7C7A55D1-ABBB-408F-8D0E-608701205AA6}" srcId="{BCE2047A-B24D-4F1A-9C84-DBD6472AA6F3}" destId="{2BC01213-2FEC-4C9C-ADDE-524B6317A9D6}" srcOrd="1" destOrd="0" parTransId="{965D4564-B589-4C5E-98B8-DA225B66527F}" sibTransId="{D6A69635-DDD6-4848-AC7A-095C4E568F9D}"/>
    <dgm:cxn modelId="{A699D898-98BE-43AB-AB1F-BE4AD8864AF6}" type="presOf" srcId="{ABF56D4D-92DB-4151-8F93-990D786E8E6B}" destId="{F2BB3EF7-3E4B-4443-8BD9-30C782FE5538}" srcOrd="1" destOrd="0" presId="urn:microsoft.com/office/officeart/2005/8/layout/matrix1"/>
    <dgm:cxn modelId="{47A5F5DF-4618-4340-8234-BE27EE5064A6}" type="presOf" srcId="{70487F00-C6B2-4BDF-88A6-71371C9915C8}" destId="{6DABFC1F-81D5-479D-85AD-E09B8E8CDE3C}" srcOrd="1" destOrd="0" presId="urn:microsoft.com/office/officeart/2005/8/layout/matrix1"/>
    <dgm:cxn modelId="{2898CBE0-AE3C-4F58-A26F-FF623EBE18D5}" type="presOf" srcId="{70487F00-C6B2-4BDF-88A6-71371C9915C8}" destId="{00B59653-A91E-41BE-A50F-B6CE0F4ABC83}" srcOrd="0" destOrd="0" presId="urn:microsoft.com/office/officeart/2005/8/layout/matrix1"/>
    <dgm:cxn modelId="{F779958A-DDDA-4738-BDCE-4446BAE8A095}" type="presOf" srcId="{75F3805F-7FD8-45CE-A1E9-166A8393CB99}" destId="{32F39262-2BDD-4E69-99DF-1C61994E12AF}" srcOrd="0" destOrd="0" presId="urn:microsoft.com/office/officeart/2005/8/layout/matrix1"/>
    <dgm:cxn modelId="{73148694-F658-485E-A300-827BE09E13F0}" type="presOf" srcId="{BCE2047A-B24D-4F1A-9C84-DBD6472AA6F3}" destId="{6818905D-0F87-419B-84A9-E4B1CC871382}" srcOrd="0" destOrd="0" presId="urn:microsoft.com/office/officeart/2005/8/layout/matrix1"/>
    <dgm:cxn modelId="{48C0A1E8-AB71-4C5A-A5D9-71BBD53339E3}" type="presOf" srcId="{CABEC916-DE7D-4F20-A202-0782C23E6BED}" destId="{B5518C08-1706-41FE-9DD9-97CC75123F0B}" srcOrd="0" destOrd="0" presId="urn:microsoft.com/office/officeart/2005/8/layout/matrix1"/>
    <dgm:cxn modelId="{B6070204-9FED-45B3-8163-0544CD60ADCB}" type="presOf" srcId="{2BC01213-2FEC-4C9C-ADDE-524B6317A9D6}" destId="{055D9A94-6345-4628-ADED-BA76C60D4CF5}" srcOrd="0" destOrd="0" presId="urn:microsoft.com/office/officeart/2005/8/layout/matrix1"/>
    <dgm:cxn modelId="{AFEF2461-F25D-4391-9B00-6093B571B6C0}" type="presOf" srcId="{2BC01213-2FEC-4C9C-ADDE-524B6317A9D6}" destId="{4A47CDAE-F013-4192-B2DF-D936AA86E74E}" srcOrd="1" destOrd="0" presId="urn:microsoft.com/office/officeart/2005/8/layout/matrix1"/>
    <dgm:cxn modelId="{43244281-0155-4B6C-98F3-54E7F5FC7F9B}" type="presOf" srcId="{75F3805F-7FD8-45CE-A1E9-166A8393CB99}" destId="{B30851C0-E5B1-493B-A322-096053EE0088}" srcOrd="1" destOrd="0" presId="urn:microsoft.com/office/officeart/2005/8/layout/matrix1"/>
    <dgm:cxn modelId="{8D7D8666-4E08-48E0-8834-FBEA285B82CF}" type="presParOf" srcId="{B5518C08-1706-41FE-9DD9-97CC75123F0B}" destId="{97588727-6FD8-4705-BEDA-341BEB53B8BF}" srcOrd="0" destOrd="0" presId="urn:microsoft.com/office/officeart/2005/8/layout/matrix1"/>
    <dgm:cxn modelId="{A028ADBD-319F-442E-B777-839089BD089F}" type="presParOf" srcId="{97588727-6FD8-4705-BEDA-341BEB53B8BF}" destId="{D3FF8257-4014-4574-86DF-95F6141A2ACA}" srcOrd="0" destOrd="0" presId="urn:microsoft.com/office/officeart/2005/8/layout/matrix1"/>
    <dgm:cxn modelId="{8FD39D61-4FA2-4358-B216-670139802220}" type="presParOf" srcId="{97588727-6FD8-4705-BEDA-341BEB53B8BF}" destId="{F2BB3EF7-3E4B-4443-8BD9-30C782FE5538}" srcOrd="1" destOrd="0" presId="urn:microsoft.com/office/officeart/2005/8/layout/matrix1"/>
    <dgm:cxn modelId="{2AD6C82F-5AC1-4558-806A-E94220190F63}" type="presParOf" srcId="{97588727-6FD8-4705-BEDA-341BEB53B8BF}" destId="{055D9A94-6345-4628-ADED-BA76C60D4CF5}" srcOrd="2" destOrd="0" presId="urn:microsoft.com/office/officeart/2005/8/layout/matrix1"/>
    <dgm:cxn modelId="{247B03AB-977F-4399-96DE-4B7E92F28653}" type="presParOf" srcId="{97588727-6FD8-4705-BEDA-341BEB53B8BF}" destId="{4A47CDAE-F013-4192-B2DF-D936AA86E74E}" srcOrd="3" destOrd="0" presId="urn:microsoft.com/office/officeart/2005/8/layout/matrix1"/>
    <dgm:cxn modelId="{C15E9D17-6471-413F-8623-616005EB2AB0}" type="presParOf" srcId="{97588727-6FD8-4705-BEDA-341BEB53B8BF}" destId="{00B59653-A91E-41BE-A50F-B6CE0F4ABC83}" srcOrd="4" destOrd="0" presId="urn:microsoft.com/office/officeart/2005/8/layout/matrix1"/>
    <dgm:cxn modelId="{CC6BB6BB-8FB4-4CD9-BD93-1F7DDF426BA0}" type="presParOf" srcId="{97588727-6FD8-4705-BEDA-341BEB53B8BF}" destId="{6DABFC1F-81D5-479D-85AD-E09B8E8CDE3C}" srcOrd="5" destOrd="0" presId="urn:microsoft.com/office/officeart/2005/8/layout/matrix1"/>
    <dgm:cxn modelId="{B9D774EE-95BA-4353-8EC4-CF6473D51292}" type="presParOf" srcId="{97588727-6FD8-4705-BEDA-341BEB53B8BF}" destId="{32F39262-2BDD-4E69-99DF-1C61994E12AF}" srcOrd="6" destOrd="0" presId="urn:microsoft.com/office/officeart/2005/8/layout/matrix1"/>
    <dgm:cxn modelId="{3E27FEC1-C42E-4FA0-AB36-532DE808D015}" type="presParOf" srcId="{97588727-6FD8-4705-BEDA-341BEB53B8BF}" destId="{B30851C0-E5B1-493B-A322-096053EE0088}" srcOrd="7" destOrd="0" presId="urn:microsoft.com/office/officeart/2005/8/layout/matrix1"/>
    <dgm:cxn modelId="{21DFEBCF-98B6-41EF-884E-AA4C8FCFF49D}" type="presParOf" srcId="{B5518C08-1706-41FE-9DD9-97CC75123F0B}" destId="{6818905D-0F87-419B-84A9-E4B1CC871382}" srcOrd="1" destOrd="0" presId="urn:microsoft.com/office/officeart/2005/8/layout/matrix1"/>
  </dgm:cxnLst>
  <dgm:bg/>
  <dgm:whole/>
</dgm:dataModel>
</file>

<file path=ppt/diagrams/data3.xml><?xml version="1.0" encoding="utf-8"?>
<dgm:dataModel xmlns:dgm="http://schemas.openxmlformats.org/drawingml/2006/diagram" xmlns:a="http://schemas.openxmlformats.org/drawingml/2006/main">
  <dgm:ptLst>
    <dgm:pt modelId="{3F4F86CA-CE14-47D3-90F3-AC037824F18A}" type="doc">
      <dgm:prSet loTypeId="urn:microsoft.com/office/officeart/2005/8/layout/vList4" loCatId="list" qsTypeId="urn:microsoft.com/office/officeart/2005/8/quickstyle/3d2" qsCatId="3D" csTypeId="urn:microsoft.com/office/officeart/2005/8/colors/colorful3" csCatId="colorful" phldr="1"/>
      <dgm:spPr/>
      <dgm:t>
        <a:bodyPr/>
        <a:lstStyle/>
        <a:p>
          <a:endParaRPr lang="en-IN"/>
        </a:p>
      </dgm:t>
    </dgm:pt>
    <dgm:pt modelId="{8A322462-DC83-4FDD-B3BC-3B057087479C}">
      <dgm:prSet phldrT="[Text]"/>
      <dgm:spPr/>
      <dgm:t>
        <a:bodyPr/>
        <a:lstStyle/>
        <a:p>
          <a:r>
            <a:rPr lang="en-US" dirty="0" smtClean="0"/>
            <a:t>Elimination of multiple reporting costs</a:t>
          </a:r>
          <a:endParaRPr lang="en-IN" dirty="0"/>
        </a:p>
      </dgm:t>
    </dgm:pt>
    <dgm:pt modelId="{59E01136-FC7C-4FDE-A78B-E2B25FBEA7BD}" type="parTrans" cxnId="{E1EA5D46-4058-49F5-9B75-324B2F8BFB38}">
      <dgm:prSet/>
      <dgm:spPr/>
      <dgm:t>
        <a:bodyPr/>
        <a:lstStyle/>
        <a:p>
          <a:endParaRPr lang="en-IN"/>
        </a:p>
      </dgm:t>
    </dgm:pt>
    <dgm:pt modelId="{BDFF57E8-2838-43FE-A707-750E66C54EB2}" type="sibTrans" cxnId="{E1EA5D46-4058-49F5-9B75-324B2F8BFB38}">
      <dgm:prSet/>
      <dgm:spPr/>
      <dgm:t>
        <a:bodyPr/>
        <a:lstStyle/>
        <a:p>
          <a:endParaRPr lang="en-IN"/>
        </a:p>
      </dgm:t>
    </dgm:pt>
    <dgm:pt modelId="{B0CEAF16-83FB-420F-B5D1-AB220BB174EB}">
      <dgm:prSet phldrT="[Text]"/>
      <dgm:spPr/>
      <dgm:t>
        <a:bodyPr/>
        <a:lstStyle/>
        <a:p>
          <a:r>
            <a:rPr lang="en-US" dirty="0" smtClean="0"/>
            <a:t>Opportunities for professionals</a:t>
          </a:r>
          <a:endParaRPr lang="en-IN" dirty="0"/>
        </a:p>
      </dgm:t>
    </dgm:pt>
    <dgm:pt modelId="{B1BACF99-50AD-4773-951A-B6AEE66A8841}" type="parTrans" cxnId="{334C3C2B-08CB-4558-9645-8AE144ACBF9D}">
      <dgm:prSet/>
      <dgm:spPr/>
      <dgm:t>
        <a:bodyPr/>
        <a:lstStyle/>
        <a:p>
          <a:endParaRPr lang="en-IN"/>
        </a:p>
      </dgm:t>
    </dgm:pt>
    <dgm:pt modelId="{AE71E016-885B-41A1-AC17-335CABD630B6}" type="sibTrans" cxnId="{334C3C2B-08CB-4558-9645-8AE144ACBF9D}">
      <dgm:prSet/>
      <dgm:spPr/>
      <dgm:t>
        <a:bodyPr/>
        <a:lstStyle/>
        <a:p>
          <a:endParaRPr lang="en-IN"/>
        </a:p>
      </dgm:t>
    </dgm:pt>
    <dgm:pt modelId="{0C7DB847-FD8C-461A-BD8B-6CA8088DD839}">
      <dgm:prSet phldrT="[Text]"/>
      <dgm:spPr/>
      <dgm:t>
        <a:bodyPr/>
        <a:lstStyle/>
        <a:p>
          <a:r>
            <a:rPr lang="en-US" dirty="0" smtClean="0"/>
            <a:t>Substance over form approach</a:t>
          </a:r>
          <a:endParaRPr lang="en-IN" dirty="0"/>
        </a:p>
      </dgm:t>
    </dgm:pt>
    <dgm:pt modelId="{4303B552-FFA5-429E-952B-69A1CC09EB04}" type="parTrans" cxnId="{2E4934B5-523F-43BC-A9AF-EF15560893C7}">
      <dgm:prSet/>
      <dgm:spPr/>
      <dgm:t>
        <a:bodyPr/>
        <a:lstStyle/>
        <a:p>
          <a:endParaRPr lang="en-IN"/>
        </a:p>
      </dgm:t>
    </dgm:pt>
    <dgm:pt modelId="{CD901B14-BA39-44B5-A05D-2226D04DB1A4}" type="sibTrans" cxnId="{2E4934B5-523F-43BC-A9AF-EF15560893C7}">
      <dgm:prSet/>
      <dgm:spPr/>
      <dgm:t>
        <a:bodyPr/>
        <a:lstStyle/>
        <a:p>
          <a:endParaRPr lang="en-IN"/>
        </a:p>
      </dgm:t>
    </dgm:pt>
    <dgm:pt modelId="{9D65F63F-FBBD-46F3-B506-E900BC0619E5}" type="pres">
      <dgm:prSet presAssocID="{3F4F86CA-CE14-47D3-90F3-AC037824F18A}" presName="linear" presStyleCnt="0">
        <dgm:presLayoutVars>
          <dgm:dir/>
          <dgm:resizeHandles val="exact"/>
        </dgm:presLayoutVars>
      </dgm:prSet>
      <dgm:spPr/>
      <dgm:t>
        <a:bodyPr/>
        <a:lstStyle/>
        <a:p>
          <a:endParaRPr lang="en-IN"/>
        </a:p>
      </dgm:t>
    </dgm:pt>
    <dgm:pt modelId="{72937590-BB20-4D96-99D1-F88E02A5BBD1}" type="pres">
      <dgm:prSet presAssocID="{8A322462-DC83-4FDD-B3BC-3B057087479C}" presName="comp" presStyleCnt="0"/>
      <dgm:spPr/>
    </dgm:pt>
    <dgm:pt modelId="{FF024BA4-A988-4E1A-8B77-B7ACEABDDBF6}" type="pres">
      <dgm:prSet presAssocID="{8A322462-DC83-4FDD-B3BC-3B057087479C}" presName="box" presStyleLbl="node1" presStyleIdx="0" presStyleCnt="3"/>
      <dgm:spPr/>
      <dgm:t>
        <a:bodyPr/>
        <a:lstStyle/>
        <a:p>
          <a:endParaRPr lang="en-IN"/>
        </a:p>
      </dgm:t>
    </dgm:pt>
    <dgm:pt modelId="{8EB914A0-ABC4-4614-B593-2AD80B8D10E3}" type="pres">
      <dgm:prSet presAssocID="{8A322462-DC83-4FDD-B3BC-3B057087479C}" presName="img" presStyleLbl="fgImgPlace1" presStyleIdx="0" presStyleCnt="3"/>
      <dgm:spPr>
        <a:blipFill rotWithShape="0">
          <a:blip xmlns:r="http://schemas.openxmlformats.org/officeDocument/2006/relationships" r:embed="rId1"/>
          <a:stretch>
            <a:fillRect/>
          </a:stretch>
        </a:blipFill>
      </dgm:spPr>
    </dgm:pt>
    <dgm:pt modelId="{C31E5B8C-DEB6-4F12-BD33-CFF7DE766186}" type="pres">
      <dgm:prSet presAssocID="{8A322462-DC83-4FDD-B3BC-3B057087479C}" presName="text" presStyleLbl="node1" presStyleIdx="0" presStyleCnt="3">
        <dgm:presLayoutVars>
          <dgm:bulletEnabled val="1"/>
        </dgm:presLayoutVars>
      </dgm:prSet>
      <dgm:spPr/>
      <dgm:t>
        <a:bodyPr/>
        <a:lstStyle/>
        <a:p>
          <a:endParaRPr lang="en-IN"/>
        </a:p>
      </dgm:t>
    </dgm:pt>
    <dgm:pt modelId="{04E781CB-D990-4EE8-84AB-36629E3F9083}" type="pres">
      <dgm:prSet presAssocID="{BDFF57E8-2838-43FE-A707-750E66C54EB2}" presName="spacer" presStyleCnt="0"/>
      <dgm:spPr/>
    </dgm:pt>
    <dgm:pt modelId="{2719EA27-6655-47E6-B78E-10C8051C6B2A}" type="pres">
      <dgm:prSet presAssocID="{B0CEAF16-83FB-420F-B5D1-AB220BB174EB}" presName="comp" presStyleCnt="0"/>
      <dgm:spPr/>
    </dgm:pt>
    <dgm:pt modelId="{0A0DBD7A-3F71-4F8B-BB90-5F263870D5F4}" type="pres">
      <dgm:prSet presAssocID="{B0CEAF16-83FB-420F-B5D1-AB220BB174EB}" presName="box" presStyleLbl="node1" presStyleIdx="1" presStyleCnt="3"/>
      <dgm:spPr/>
      <dgm:t>
        <a:bodyPr/>
        <a:lstStyle/>
        <a:p>
          <a:endParaRPr lang="en-IN"/>
        </a:p>
      </dgm:t>
    </dgm:pt>
    <dgm:pt modelId="{B6B094AB-666D-409F-A90C-CEFB438046C2}" type="pres">
      <dgm:prSet presAssocID="{B0CEAF16-83FB-420F-B5D1-AB220BB174EB}" presName="img" presStyleLbl="fgImgPlace1" presStyleIdx="1" presStyleCnt="3"/>
      <dgm:spPr>
        <a:blipFill rotWithShape="0">
          <a:blip xmlns:r="http://schemas.openxmlformats.org/officeDocument/2006/relationships" r:embed="rId2"/>
          <a:stretch>
            <a:fillRect/>
          </a:stretch>
        </a:blipFill>
      </dgm:spPr>
    </dgm:pt>
    <dgm:pt modelId="{CC72A42B-DB4D-40C5-A5CC-D5CC1AF8FDE2}" type="pres">
      <dgm:prSet presAssocID="{B0CEAF16-83FB-420F-B5D1-AB220BB174EB}" presName="text" presStyleLbl="node1" presStyleIdx="1" presStyleCnt="3">
        <dgm:presLayoutVars>
          <dgm:bulletEnabled val="1"/>
        </dgm:presLayoutVars>
      </dgm:prSet>
      <dgm:spPr/>
      <dgm:t>
        <a:bodyPr/>
        <a:lstStyle/>
        <a:p>
          <a:endParaRPr lang="en-IN"/>
        </a:p>
      </dgm:t>
    </dgm:pt>
    <dgm:pt modelId="{1201E32B-1CB2-476A-BD13-EEA7B3074689}" type="pres">
      <dgm:prSet presAssocID="{AE71E016-885B-41A1-AC17-335CABD630B6}" presName="spacer" presStyleCnt="0"/>
      <dgm:spPr/>
    </dgm:pt>
    <dgm:pt modelId="{0FF44E36-D486-4BEF-9BB9-6538906B4B2D}" type="pres">
      <dgm:prSet presAssocID="{0C7DB847-FD8C-461A-BD8B-6CA8088DD839}" presName="comp" presStyleCnt="0"/>
      <dgm:spPr/>
    </dgm:pt>
    <dgm:pt modelId="{D9FC17EC-88C4-4D7F-B43C-640A878CD76E}" type="pres">
      <dgm:prSet presAssocID="{0C7DB847-FD8C-461A-BD8B-6CA8088DD839}" presName="box" presStyleLbl="node1" presStyleIdx="2" presStyleCnt="3"/>
      <dgm:spPr/>
      <dgm:t>
        <a:bodyPr/>
        <a:lstStyle/>
        <a:p>
          <a:endParaRPr lang="en-IN"/>
        </a:p>
      </dgm:t>
    </dgm:pt>
    <dgm:pt modelId="{7CA85F00-A758-4A75-84FA-1BBB6AE4C865}" type="pres">
      <dgm:prSet presAssocID="{0C7DB847-FD8C-461A-BD8B-6CA8088DD839}" presName="img" presStyleLbl="fgImgPlace1" presStyleIdx="2" presStyleCnt="3"/>
      <dgm:spPr>
        <a:blipFill rotWithShape="0">
          <a:blip xmlns:r="http://schemas.openxmlformats.org/officeDocument/2006/relationships" r:embed="rId3"/>
          <a:stretch>
            <a:fillRect/>
          </a:stretch>
        </a:blipFill>
      </dgm:spPr>
    </dgm:pt>
    <dgm:pt modelId="{4BEA2597-51DA-44C6-99FF-CA56B398E5E0}" type="pres">
      <dgm:prSet presAssocID="{0C7DB847-FD8C-461A-BD8B-6CA8088DD839}" presName="text" presStyleLbl="node1" presStyleIdx="2" presStyleCnt="3">
        <dgm:presLayoutVars>
          <dgm:bulletEnabled val="1"/>
        </dgm:presLayoutVars>
      </dgm:prSet>
      <dgm:spPr/>
      <dgm:t>
        <a:bodyPr/>
        <a:lstStyle/>
        <a:p>
          <a:endParaRPr lang="en-IN"/>
        </a:p>
      </dgm:t>
    </dgm:pt>
  </dgm:ptLst>
  <dgm:cxnLst>
    <dgm:cxn modelId="{2E4934B5-523F-43BC-A9AF-EF15560893C7}" srcId="{3F4F86CA-CE14-47D3-90F3-AC037824F18A}" destId="{0C7DB847-FD8C-461A-BD8B-6CA8088DD839}" srcOrd="2" destOrd="0" parTransId="{4303B552-FFA5-429E-952B-69A1CC09EB04}" sibTransId="{CD901B14-BA39-44B5-A05D-2226D04DB1A4}"/>
    <dgm:cxn modelId="{5EA7D276-29F9-4BA5-BE1F-C332E6618E95}" type="presOf" srcId="{B0CEAF16-83FB-420F-B5D1-AB220BB174EB}" destId="{CC72A42B-DB4D-40C5-A5CC-D5CC1AF8FDE2}" srcOrd="1" destOrd="0" presId="urn:microsoft.com/office/officeart/2005/8/layout/vList4"/>
    <dgm:cxn modelId="{C446BC03-E828-4EAB-A4E9-6FB467D52066}" type="presOf" srcId="{8A322462-DC83-4FDD-B3BC-3B057087479C}" destId="{FF024BA4-A988-4E1A-8B77-B7ACEABDDBF6}" srcOrd="0" destOrd="0" presId="urn:microsoft.com/office/officeart/2005/8/layout/vList4"/>
    <dgm:cxn modelId="{8DBCA8BD-2398-4C4D-B996-ACFF69769C70}" type="presOf" srcId="{8A322462-DC83-4FDD-B3BC-3B057087479C}" destId="{C31E5B8C-DEB6-4F12-BD33-CFF7DE766186}" srcOrd="1" destOrd="0" presId="urn:microsoft.com/office/officeart/2005/8/layout/vList4"/>
    <dgm:cxn modelId="{CD23AD49-2D23-4FAE-8ABF-1BA4B7D494B3}" type="presOf" srcId="{3F4F86CA-CE14-47D3-90F3-AC037824F18A}" destId="{9D65F63F-FBBD-46F3-B506-E900BC0619E5}" srcOrd="0" destOrd="0" presId="urn:microsoft.com/office/officeart/2005/8/layout/vList4"/>
    <dgm:cxn modelId="{73650553-F1EE-419C-9B29-B00B30FC25C7}" type="presOf" srcId="{0C7DB847-FD8C-461A-BD8B-6CA8088DD839}" destId="{4BEA2597-51DA-44C6-99FF-CA56B398E5E0}" srcOrd="1" destOrd="0" presId="urn:microsoft.com/office/officeart/2005/8/layout/vList4"/>
    <dgm:cxn modelId="{8C959679-C786-4114-B201-E777B2F4BB30}" type="presOf" srcId="{0C7DB847-FD8C-461A-BD8B-6CA8088DD839}" destId="{D9FC17EC-88C4-4D7F-B43C-640A878CD76E}" srcOrd="0" destOrd="0" presId="urn:microsoft.com/office/officeart/2005/8/layout/vList4"/>
    <dgm:cxn modelId="{0489698B-54A6-41E8-AF6F-CE57FEDE0DB5}" type="presOf" srcId="{B0CEAF16-83FB-420F-B5D1-AB220BB174EB}" destId="{0A0DBD7A-3F71-4F8B-BB90-5F263870D5F4}" srcOrd="0" destOrd="0" presId="urn:microsoft.com/office/officeart/2005/8/layout/vList4"/>
    <dgm:cxn modelId="{E1EA5D46-4058-49F5-9B75-324B2F8BFB38}" srcId="{3F4F86CA-CE14-47D3-90F3-AC037824F18A}" destId="{8A322462-DC83-4FDD-B3BC-3B057087479C}" srcOrd="0" destOrd="0" parTransId="{59E01136-FC7C-4FDE-A78B-E2B25FBEA7BD}" sibTransId="{BDFF57E8-2838-43FE-A707-750E66C54EB2}"/>
    <dgm:cxn modelId="{334C3C2B-08CB-4558-9645-8AE144ACBF9D}" srcId="{3F4F86CA-CE14-47D3-90F3-AC037824F18A}" destId="{B0CEAF16-83FB-420F-B5D1-AB220BB174EB}" srcOrd="1" destOrd="0" parTransId="{B1BACF99-50AD-4773-951A-B6AEE66A8841}" sibTransId="{AE71E016-885B-41A1-AC17-335CABD630B6}"/>
    <dgm:cxn modelId="{8BBEA63B-FEC5-4C49-842F-D7FCA62D26FD}" type="presParOf" srcId="{9D65F63F-FBBD-46F3-B506-E900BC0619E5}" destId="{72937590-BB20-4D96-99D1-F88E02A5BBD1}" srcOrd="0" destOrd="0" presId="urn:microsoft.com/office/officeart/2005/8/layout/vList4"/>
    <dgm:cxn modelId="{A04D3D89-FC48-4A26-A1A8-5FBDCF767E82}" type="presParOf" srcId="{72937590-BB20-4D96-99D1-F88E02A5BBD1}" destId="{FF024BA4-A988-4E1A-8B77-B7ACEABDDBF6}" srcOrd="0" destOrd="0" presId="urn:microsoft.com/office/officeart/2005/8/layout/vList4"/>
    <dgm:cxn modelId="{2A832069-A848-43A7-8FAC-681ABC4048D1}" type="presParOf" srcId="{72937590-BB20-4D96-99D1-F88E02A5BBD1}" destId="{8EB914A0-ABC4-4614-B593-2AD80B8D10E3}" srcOrd="1" destOrd="0" presId="urn:microsoft.com/office/officeart/2005/8/layout/vList4"/>
    <dgm:cxn modelId="{77070A69-636B-409B-99E9-EEF9B675ABA5}" type="presParOf" srcId="{72937590-BB20-4D96-99D1-F88E02A5BBD1}" destId="{C31E5B8C-DEB6-4F12-BD33-CFF7DE766186}" srcOrd="2" destOrd="0" presId="urn:microsoft.com/office/officeart/2005/8/layout/vList4"/>
    <dgm:cxn modelId="{ADA4AFE1-8715-486D-8F71-27C374900128}" type="presParOf" srcId="{9D65F63F-FBBD-46F3-B506-E900BC0619E5}" destId="{04E781CB-D990-4EE8-84AB-36629E3F9083}" srcOrd="1" destOrd="0" presId="urn:microsoft.com/office/officeart/2005/8/layout/vList4"/>
    <dgm:cxn modelId="{665254C9-EC5C-4197-98B0-C89DB06046A3}" type="presParOf" srcId="{9D65F63F-FBBD-46F3-B506-E900BC0619E5}" destId="{2719EA27-6655-47E6-B78E-10C8051C6B2A}" srcOrd="2" destOrd="0" presId="urn:microsoft.com/office/officeart/2005/8/layout/vList4"/>
    <dgm:cxn modelId="{BC9554C5-14F0-418A-97F7-E1046E4DB222}" type="presParOf" srcId="{2719EA27-6655-47E6-B78E-10C8051C6B2A}" destId="{0A0DBD7A-3F71-4F8B-BB90-5F263870D5F4}" srcOrd="0" destOrd="0" presId="urn:microsoft.com/office/officeart/2005/8/layout/vList4"/>
    <dgm:cxn modelId="{9A40D9F7-DE74-4A1D-95E0-1E224B53471E}" type="presParOf" srcId="{2719EA27-6655-47E6-B78E-10C8051C6B2A}" destId="{B6B094AB-666D-409F-A90C-CEFB438046C2}" srcOrd="1" destOrd="0" presId="urn:microsoft.com/office/officeart/2005/8/layout/vList4"/>
    <dgm:cxn modelId="{A8A6478F-47CD-456A-AB4E-8C11A5A836CF}" type="presParOf" srcId="{2719EA27-6655-47E6-B78E-10C8051C6B2A}" destId="{CC72A42B-DB4D-40C5-A5CC-D5CC1AF8FDE2}" srcOrd="2" destOrd="0" presId="urn:microsoft.com/office/officeart/2005/8/layout/vList4"/>
    <dgm:cxn modelId="{CA77223F-C5FC-41F1-956C-552C2D810AE9}" type="presParOf" srcId="{9D65F63F-FBBD-46F3-B506-E900BC0619E5}" destId="{1201E32B-1CB2-476A-BD13-EEA7B3074689}" srcOrd="3" destOrd="0" presId="urn:microsoft.com/office/officeart/2005/8/layout/vList4"/>
    <dgm:cxn modelId="{C8AB2A26-DAD0-4069-B740-48D23B41D2E0}" type="presParOf" srcId="{9D65F63F-FBBD-46F3-B506-E900BC0619E5}" destId="{0FF44E36-D486-4BEF-9BB9-6538906B4B2D}" srcOrd="4" destOrd="0" presId="urn:microsoft.com/office/officeart/2005/8/layout/vList4"/>
    <dgm:cxn modelId="{7736AE8D-75EA-47F2-8793-CB9669A4939E}" type="presParOf" srcId="{0FF44E36-D486-4BEF-9BB9-6538906B4B2D}" destId="{D9FC17EC-88C4-4D7F-B43C-640A878CD76E}" srcOrd="0" destOrd="0" presId="urn:microsoft.com/office/officeart/2005/8/layout/vList4"/>
    <dgm:cxn modelId="{46B3DAEE-2F19-4623-8213-743448688171}" type="presParOf" srcId="{0FF44E36-D486-4BEF-9BB9-6538906B4B2D}" destId="{7CA85F00-A758-4A75-84FA-1BBB6AE4C865}" srcOrd="1" destOrd="0" presId="urn:microsoft.com/office/officeart/2005/8/layout/vList4"/>
    <dgm:cxn modelId="{D67FEB33-BB4E-4512-847D-F727D51F5F48}" type="presParOf" srcId="{0FF44E36-D486-4BEF-9BB9-6538906B4B2D}" destId="{4BEA2597-51DA-44C6-99FF-CA56B398E5E0}" srcOrd="2" destOrd="0" presId="urn:microsoft.com/office/officeart/2005/8/layout/vList4"/>
  </dgm:cxnLst>
  <dgm:bg/>
  <dgm:whole/>
</dgm:dataModel>
</file>

<file path=ppt/diagrams/data4.xml><?xml version="1.0" encoding="utf-8"?>
<dgm:dataModel xmlns:dgm="http://schemas.openxmlformats.org/drawingml/2006/diagram" xmlns:a="http://schemas.openxmlformats.org/drawingml/2006/main">
  <dgm:ptLst>
    <dgm:pt modelId="{BFCC2752-B31D-4013-B85A-20173B610DE7}" type="doc">
      <dgm:prSet loTypeId="urn:microsoft.com/office/officeart/2005/8/layout/hList1" loCatId="list" qsTypeId="urn:microsoft.com/office/officeart/2005/8/quickstyle/3d2" qsCatId="3D" csTypeId="urn:microsoft.com/office/officeart/2005/8/colors/colorful3" csCatId="colorful" phldr="1"/>
      <dgm:spPr/>
      <dgm:t>
        <a:bodyPr/>
        <a:lstStyle/>
        <a:p>
          <a:endParaRPr lang="en-IN"/>
        </a:p>
      </dgm:t>
    </dgm:pt>
    <dgm:pt modelId="{E53649B6-1D75-4996-89B9-889B7F29880E}">
      <dgm:prSet phldrT="[Text]"/>
      <dgm:spPr/>
      <dgm:t>
        <a:bodyPr/>
        <a:lstStyle/>
        <a:p>
          <a:r>
            <a:rPr lang="en-US" dirty="0" smtClean="0"/>
            <a:t>Balance sheet</a:t>
          </a:r>
          <a:endParaRPr lang="en-IN" dirty="0"/>
        </a:p>
      </dgm:t>
    </dgm:pt>
    <dgm:pt modelId="{773FEDB4-6EBA-433D-9B59-C52C0766D983}" type="parTrans" cxnId="{25773579-AA40-4E52-AB3D-7CCFCA7FAC08}">
      <dgm:prSet/>
      <dgm:spPr/>
      <dgm:t>
        <a:bodyPr/>
        <a:lstStyle/>
        <a:p>
          <a:endParaRPr lang="en-IN"/>
        </a:p>
      </dgm:t>
    </dgm:pt>
    <dgm:pt modelId="{0653F206-F1C5-4A6D-840E-73CF991DB4CC}" type="sibTrans" cxnId="{25773579-AA40-4E52-AB3D-7CCFCA7FAC08}">
      <dgm:prSet/>
      <dgm:spPr/>
      <dgm:t>
        <a:bodyPr/>
        <a:lstStyle/>
        <a:p>
          <a:endParaRPr lang="en-IN"/>
        </a:p>
      </dgm:t>
    </dgm:pt>
    <dgm:pt modelId="{21B34577-20BA-491B-A0A0-14EAAEB2BE4C}">
      <dgm:prSet phldrT="[Text]" custT="1"/>
      <dgm:spPr/>
      <dgm:t>
        <a:bodyPr/>
        <a:lstStyle/>
        <a:p>
          <a:r>
            <a:rPr lang="en-US" sz="2800" dirty="0" smtClean="0"/>
            <a:t>Will look different</a:t>
          </a:r>
          <a:endParaRPr lang="en-IN" sz="2800" dirty="0"/>
        </a:p>
      </dgm:t>
    </dgm:pt>
    <dgm:pt modelId="{727C8F84-16DE-4AA1-9276-4B531BF4712D}" type="parTrans" cxnId="{5D23BCCF-1954-451B-89D7-6320E83C2ADD}">
      <dgm:prSet/>
      <dgm:spPr/>
      <dgm:t>
        <a:bodyPr/>
        <a:lstStyle/>
        <a:p>
          <a:endParaRPr lang="en-IN"/>
        </a:p>
      </dgm:t>
    </dgm:pt>
    <dgm:pt modelId="{05A7B2CD-FF13-4666-810D-7AA26230A37C}" type="sibTrans" cxnId="{5D23BCCF-1954-451B-89D7-6320E83C2ADD}">
      <dgm:prSet/>
      <dgm:spPr/>
      <dgm:t>
        <a:bodyPr/>
        <a:lstStyle/>
        <a:p>
          <a:endParaRPr lang="en-IN"/>
        </a:p>
      </dgm:t>
    </dgm:pt>
    <dgm:pt modelId="{E1500450-D0AC-47E2-BB9C-F71E243B4AA4}">
      <dgm:prSet phldrT="[Text]" custT="1"/>
      <dgm:spPr/>
      <dgm:t>
        <a:bodyPr/>
        <a:lstStyle/>
        <a:p>
          <a:r>
            <a:rPr lang="en-US" sz="2800" dirty="0" smtClean="0"/>
            <a:t>Changes in recognization aspects like depreciation, valuation etc</a:t>
          </a:r>
          <a:endParaRPr lang="en-IN" sz="2800" dirty="0"/>
        </a:p>
      </dgm:t>
    </dgm:pt>
    <dgm:pt modelId="{BBA8D840-D902-4F59-B151-D10301A5A248}" type="parTrans" cxnId="{AC5BA2FD-A19B-4B8C-8C24-2BF73E7DD051}">
      <dgm:prSet/>
      <dgm:spPr/>
      <dgm:t>
        <a:bodyPr/>
        <a:lstStyle/>
        <a:p>
          <a:endParaRPr lang="en-IN"/>
        </a:p>
      </dgm:t>
    </dgm:pt>
    <dgm:pt modelId="{0A827265-F5AE-4A31-BD92-CBD86198CA39}" type="sibTrans" cxnId="{AC5BA2FD-A19B-4B8C-8C24-2BF73E7DD051}">
      <dgm:prSet/>
      <dgm:spPr/>
      <dgm:t>
        <a:bodyPr/>
        <a:lstStyle/>
        <a:p>
          <a:endParaRPr lang="en-IN"/>
        </a:p>
      </dgm:t>
    </dgm:pt>
    <dgm:pt modelId="{160C7297-C727-45F6-B0A7-A4109BBD7088}">
      <dgm:prSet phldrT="[Text]"/>
      <dgm:spPr/>
      <dgm:t>
        <a:bodyPr/>
        <a:lstStyle/>
        <a:p>
          <a:r>
            <a:rPr lang="en-US" dirty="0" smtClean="0"/>
            <a:t>EPS</a:t>
          </a:r>
          <a:endParaRPr lang="en-IN" dirty="0"/>
        </a:p>
      </dgm:t>
    </dgm:pt>
    <dgm:pt modelId="{9621C397-D601-4C5D-AD98-36963F52A62D}" type="parTrans" cxnId="{07303874-F3F9-4AF5-B209-6A402543294F}">
      <dgm:prSet/>
      <dgm:spPr/>
      <dgm:t>
        <a:bodyPr/>
        <a:lstStyle/>
        <a:p>
          <a:endParaRPr lang="en-IN"/>
        </a:p>
      </dgm:t>
    </dgm:pt>
    <dgm:pt modelId="{65ACDF41-70B1-416B-9F44-910B6E913638}" type="sibTrans" cxnId="{07303874-F3F9-4AF5-B209-6A402543294F}">
      <dgm:prSet/>
      <dgm:spPr/>
      <dgm:t>
        <a:bodyPr/>
        <a:lstStyle/>
        <a:p>
          <a:endParaRPr lang="en-IN"/>
        </a:p>
      </dgm:t>
    </dgm:pt>
    <dgm:pt modelId="{3491D2D7-5EBE-44E1-A1A6-20D03B9272E3}">
      <dgm:prSet phldrT="[Text]" custT="1"/>
      <dgm:spPr/>
      <dgm:t>
        <a:bodyPr/>
        <a:lstStyle/>
        <a:p>
          <a:r>
            <a:rPr lang="en-US" sz="2800" dirty="0" smtClean="0"/>
            <a:t>Depends upon profits and hence will decrease in the short run</a:t>
          </a:r>
          <a:endParaRPr lang="en-IN" sz="2800" dirty="0"/>
        </a:p>
      </dgm:t>
    </dgm:pt>
    <dgm:pt modelId="{60AE5148-363D-4045-A639-E2AA1A2D02FE}" type="parTrans" cxnId="{DCCE581F-2436-4A10-9879-9035C437CDBB}">
      <dgm:prSet/>
      <dgm:spPr/>
      <dgm:t>
        <a:bodyPr/>
        <a:lstStyle/>
        <a:p>
          <a:endParaRPr lang="en-IN"/>
        </a:p>
      </dgm:t>
    </dgm:pt>
    <dgm:pt modelId="{BCC245F3-BDE0-4C1A-9DA8-0B1C9E56EF47}" type="sibTrans" cxnId="{DCCE581F-2436-4A10-9879-9035C437CDBB}">
      <dgm:prSet/>
      <dgm:spPr/>
      <dgm:t>
        <a:bodyPr/>
        <a:lstStyle/>
        <a:p>
          <a:endParaRPr lang="en-IN"/>
        </a:p>
      </dgm:t>
    </dgm:pt>
    <dgm:pt modelId="{37C548E1-51BC-40D4-9886-E30065D6245D}" type="pres">
      <dgm:prSet presAssocID="{BFCC2752-B31D-4013-B85A-20173B610DE7}" presName="Name0" presStyleCnt="0">
        <dgm:presLayoutVars>
          <dgm:dir/>
          <dgm:animLvl val="lvl"/>
          <dgm:resizeHandles val="exact"/>
        </dgm:presLayoutVars>
      </dgm:prSet>
      <dgm:spPr/>
      <dgm:t>
        <a:bodyPr/>
        <a:lstStyle/>
        <a:p>
          <a:endParaRPr lang="en-IN"/>
        </a:p>
      </dgm:t>
    </dgm:pt>
    <dgm:pt modelId="{F544C3FB-6283-4D74-9EFF-10B11147D862}" type="pres">
      <dgm:prSet presAssocID="{E53649B6-1D75-4996-89B9-889B7F29880E}" presName="composite" presStyleCnt="0"/>
      <dgm:spPr/>
    </dgm:pt>
    <dgm:pt modelId="{47FA7CA5-6C94-428B-8AAF-C8E3AC088123}" type="pres">
      <dgm:prSet presAssocID="{E53649B6-1D75-4996-89B9-889B7F29880E}" presName="parTx" presStyleLbl="alignNode1" presStyleIdx="0" presStyleCnt="2">
        <dgm:presLayoutVars>
          <dgm:chMax val="0"/>
          <dgm:chPref val="0"/>
          <dgm:bulletEnabled val="1"/>
        </dgm:presLayoutVars>
      </dgm:prSet>
      <dgm:spPr/>
      <dgm:t>
        <a:bodyPr/>
        <a:lstStyle/>
        <a:p>
          <a:endParaRPr lang="en-IN"/>
        </a:p>
      </dgm:t>
    </dgm:pt>
    <dgm:pt modelId="{1A23270B-0864-4C05-8A1F-18F815DCABF0}" type="pres">
      <dgm:prSet presAssocID="{E53649B6-1D75-4996-89B9-889B7F29880E}" presName="desTx" presStyleLbl="alignAccFollowNode1" presStyleIdx="0" presStyleCnt="2" custScaleX="100647" custScaleY="101568" custLinFactNeighborX="1103" custLinFactNeighborY="1502">
        <dgm:presLayoutVars>
          <dgm:bulletEnabled val="1"/>
        </dgm:presLayoutVars>
      </dgm:prSet>
      <dgm:spPr/>
      <dgm:t>
        <a:bodyPr/>
        <a:lstStyle/>
        <a:p>
          <a:endParaRPr lang="en-IN"/>
        </a:p>
      </dgm:t>
    </dgm:pt>
    <dgm:pt modelId="{E070F0C8-C1C9-4D16-9736-CAA10B6A00D3}" type="pres">
      <dgm:prSet presAssocID="{0653F206-F1C5-4A6D-840E-73CF991DB4CC}" presName="space" presStyleCnt="0"/>
      <dgm:spPr/>
    </dgm:pt>
    <dgm:pt modelId="{EA2BFE2E-64AF-4C0F-9508-BF1D473E846B}" type="pres">
      <dgm:prSet presAssocID="{160C7297-C727-45F6-B0A7-A4109BBD7088}" presName="composite" presStyleCnt="0"/>
      <dgm:spPr/>
    </dgm:pt>
    <dgm:pt modelId="{777500D3-9BA0-4E64-8238-1EA72411BC40}" type="pres">
      <dgm:prSet presAssocID="{160C7297-C727-45F6-B0A7-A4109BBD7088}" presName="parTx" presStyleLbl="alignNode1" presStyleIdx="1" presStyleCnt="2">
        <dgm:presLayoutVars>
          <dgm:chMax val="0"/>
          <dgm:chPref val="0"/>
          <dgm:bulletEnabled val="1"/>
        </dgm:presLayoutVars>
      </dgm:prSet>
      <dgm:spPr/>
      <dgm:t>
        <a:bodyPr/>
        <a:lstStyle/>
        <a:p>
          <a:endParaRPr lang="en-IN"/>
        </a:p>
      </dgm:t>
    </dgm:pt>
    <dgm:pt modelId="{F3917502-2F35-4039-B6A4-E91000C93CE9}" type="pres">
      <dgm:prSet presAssocID="{160C7297-C727-45F6-B0A7-A4109BBD7088}" presName="desTx" presStyleLbl="alignAccFollowNode1" presStyleIdx="1" presStyleCnt="2">
        <dgm:presLayoutVars>
          <dgm:bulletEnabled val="1"/>
        </dgm:presLayoutVars>
      </dgm:prSet>
      <dgm:spPr/>
      <dgm:t>
        <a:bodyPr/>
        <a:lstStyle/>
        <a:p>
          <a:endParaRPr lang="en-IN"/>
        </a:p>
      </dgm:t>
    </dgm:pt>
  </dgm:ptLst>
  <dgm:cxnLst>
    <dgm:cxn modelId="{25773579-AA40-4E52-AB3D-7CCFCA7FAC08}" srcId="{BFCC2752-B31D-4013-B85A-20173B610DE7}" destId="{E53649B6-1D75-4996-89B9-889B7F29880E}" srcOrd="0" destOrd="0" parTransId="{773FEDB4-6EBA-433D-9B59-C52C0766D983}" sibTransId="{0653F206-F1C5-4A6D-840E-73CF991DB4CC}"/>
    <dgm:cxn modelId="{E614DB71-4E9F-40D6-A5D9-ED2FD9DEF27E}" type="presOf" srcId="{21B34577-20BA-491B-A0A0-14EAAEB2BE4C}" destId="{1A23270B-0864-4C05-8A1F-18F815DCABF0}" srcOrd="0" destOrd="0" presId="urn:microsoft.com/office/officeart/2005/8/layout/hList1"/>
    <dgm:cxn modelId="{07303874-F3F9-4AF5-B209-6A402543294F}" srcId="{BFCC2752-B31D-4013-B85A-20173B610DE7}" destId="{160C7297-C727-45F6-B0A7-A4109BBD7088}" srcOrd="1" destOrd="0" parTransId="{9621C397-D601-4C5D-AD98-36963F52A62D}" sibTransId="{65ACDF41-70B1-416B-9F44-910B6E913638}"/>
    <dgm:cxn modelId="{5D23BCCF-1954-451B-89D7-6320E83C2ADD}" srcId="{E53649B6-1D75-4996-89B9-889B7F29880E}" destId="{21B34577-20BA-491B-A0A0-14EAAEB2BE4C}" srcOrd="0" destOrd="0" parTransId="{727C8F84-16DE-4AA1-9276-4B531BF4712D}" sibTransId="{05A7B2CD-FF13-4666-810D-7AA26230A37C}"/>
    <dgm:cxn modelId="{7B40DADD-995B-471B-9ADA-59899A42EAA3}" type="presOf" srcId="{3491D2D7-5EBE-44E1-A1A6-20D03B9272E3}" destId="{F3917502-2F35-4039-B6A4-E91000C93CE9}" srcOrd="0" destOrd="0" presId="urn:microsoft.com/office/officeart/2005/8/layout/hList1"/>
    <dgm:cxn modelId="{FF4C5467-2F5F-4158-B414-3D6FA01CB00C}" type="presOf" srcId="{BFCC2752-B31D-4013-B85A-20173B610DE7}" destId="{37C548E1-51BC-40D4-9886-E30065D6245D}" srcOrd="0" destOrd="0" presId="urn:microsoft.com/office/officeart/2005/8/layout/hList1"/>
    <dgm:cxn modelId="{76360CC0-71F3-40F8-870D-17D3AA8F3AF3}" type="presOf" srcId="{E1500450-D0AC-47E2-BB9C-F71E243B4AA4}" destId="{1A23270B-0864-4C05-8A1F-18F815DCABF0}" srcOrd="0" destOrd="1" presId="urn:microsoft.com/office/officeart/2005/8/layout/hList1"/>
    <dgm:cxn modelId="{E65DFF88-6866-48BD-B980-25E00D37E00D}" type="presOf" srcId="{160C7297-C727-45F6-B0A7-A4109BBD7088}" destId="{777500D3-9BA0-4E64-8238-1EA72411BC40}" srcOrd="0" destOrd="0" presId="urn:microsoft.com/office/officeart/2005/8/layout/hList1"/>
    <dgm:cxn modelId="{AC5BA2FD-A19B-4B8C-8C24-2BF73E7DD051}" srcId="{E53649B6-1D75-4996-89B9-889B7F29880E}" destId="{E1500450-D0AC-47E2-BB9C-F71E243B4AA4}" srcOrd="1" destOrd="0" parTransId="{BBA8D840-D902-4F59-B151-D10301A5A248}" sibTransId="{0A827265-F5AE-4A31-BD92-CBD86198CA39}"/>
    <dgm:cxn modelId="{DCCE581F-2436-4A10-9879-9035C437CDBB}" srcId="{160C7297-C727-45F6-B0A7-A4109BBD7088}" destId="{3491D2D7-5EBE-44E1-A1A6-20D03B9272E3}" srcOrd="0" destOrd="0" parTransId="{60AE5148-363D-4045-A639-E2AA1A2D02FE}" sibTransId="{BCC245F3-BDE0-4C1A-9DA8-0B1C9E56EF47}"/>
    <dgm:cxn modelId="{7BF99C11-E21E-47D0-952E-7A55CEDAABDF}" type="presOf" srcId="{E53649B6-1D75-4996-89B9-889B7F29880E}" destId="{47FA7CA5-6C94-428B-8AAF-C8E3AC088123}" srcOrd="0" destOrd="0" presId="urn:microsoft.com/office/officeart/2005/8/layout/hList1"/>
    <dgm:cxn modelId="{028E3B50-AB7D-4A23-A196-56FE5D12820B}" type="presParOf" srcId="{37C548E1-51BC-40D4-9886-E30065D6245D}" destId="{F544C3FB-6283-4D74-9EFF-10B11147D862}" srcOrd="0" destOrd="0" presId="urn:microsoft.com/office/officeart/2005/8/layout/hList1"/>
    <dgm:cxn modelId="{30FB2E6B-597F-465D-BCEF-D937A1AB591A}" type="presParOf" srcId="{F544C3FB-6283-4D74-9EFF-10B11147D862}" destId="{47FA7CA5-6C94-428B-8AAF-C8E3AC088123}" srcOrd="0" destOrd="0" presId="urn:microsoft.com/office/officeart/2005/8/layout/hList1"/>
    <dgm:cxn modelId="{B88FD441-9336-4A6A-9B88-B1853B26A25E}" type="presParOf" srcId="{F544C3FB-6283-4D74-9EFF-10B11147D862}" destId="{1A23270B-0864-4C05-8A1F-18F815DCABF0}" srcOrd="1" destOrd="0" presId="urn:microsoft.com/office/officeart/2005/8/layout/hList1"/>
    <dgm:cxn modelId="{7F78EFB3-3277-49FE-A20A-2D2C7E80667E}" type="presParOf" srcId="{37C548E1-51BC-40D4-9886-E30065D6245D}" destId="{E070F0C8-C1C9-4D16-9736-CAA10B6A00D3}" srcOrd="1" destOrd="0" presId="urn:microsoft.com/office/officeart/2005/8/layout/hList1"/>
    <dgm:cxn modelId="{61BD3F49-3533-42F5-BCE0-2B5740C6BA33}" type="presParOf" srcId="{37C548E1-51BC-40D4-9886-E30065D6245D}" destId="{EA2BFE2E-64AF-4C0F-9508-BF1D473E846B}" srcOrd="2" destOrd="0" presId="urn:microsoft.com/office/officeart/2005/8/layout/hList1"/>
    <dgm:cxn modelId="{A9BB4117-EB35-4C4F-A80D-4DEEC9930539}" type="presParOf" srcId="{EA2BFE2E-64AF-4C0F-9508-BF1D473E846B}" destId="{777500D3-9BA0-4E64-8238-1EA72411BC40}" srcOrd="0" destOrd="0" presId="urn:microsoft.com/office/officeart/2005/8/layout/hList1"/>
    <dgm:cxn modelId="{23BFF179-DEF9-431D-9AF8-5CC28038D2A7}" type="presParOf" srcId="{EA2BFE2E-64AF-4C0F-9508-BF1D473E846B}" destId="{F3917502-2F35-4039-B6A4-E91000C93CE9}" srcOrd="1" destOrd="0" presId="urn:microsoft.com/office/officeart/2005/8/layout/hList1"/>
  </dgm:cxnLst>
  <dgm:bg/>
  <dgm:whole/>
</dgm:dataModel>
</file>

<file path=ppt/diagrams/data5.xml><?xml version="1.0" encoding="utf-8"?>
<dgm:dataModel xmlns:dgm="http://schemas.openxmlformats.org/drawingml/2006/diagram" xmlns:a="http://schemas.openxmlformats.org/drawingml/2006/main">
  <dgm:ptLst>
    <dgm:pt modelId="{C771D395-F523-481A-A0C3-CE43CC1662D4}" type="doc">
      <dgm:prSet loTypeId="urn:microsoft.com/office/officeart/2005/8/layout/default" loCatId="list" qsTypeId="urn:microsoft.com/office/officeart/2005/8/quickstyle/3d2" qsCatId="3D" csTypeId="urn:microsoft.com/office/officeart/2005/8/colors/colorful2" csCatId="colorful" phldr="1"/>
      <dgm:spPr/>
      <dgm:t>
        <a:bodyPr/>
        <a:lstStyle/>
        <a:p>
          <a:endParaRPr lang="en-IN"/>
        </a:p>
      </dgm:t>
    </dgm:pt>
    <dgm:pt modelId="{CDCA3B35-9403-4779-907E-7A1C9F219073}">
      <dgm:prSet phldrT="[Text]"/>
      <dgm:spPr/>
      <dgm:t>
        <a:bodyPr/>
        <a:lstStyle/>
        <a:p>
          <a:r>
            <a:rPr lang="en-US" dirty="0" smtClean="0"/>
            <a:t>Scarcity of human resource</a:t>
          </a:r>
          <a:endParaRPr lang="en-IN" dirty="0"/>
        </a:p>
      </dgm:t>
    </dgm:pt>
    <dgm:pt modelId="{75B88D67-24DE-4791-9F18-26DF3FA8409C}" type="parTrans" cxnId="{9A93F803-ABFB-4071-BAFA-7F0F9D5E263E}">
      <dgm:prSet/>
      <dgm:spPr/>
      <dgm:t>
        <a:bodyPr/>
        <a:lstStyle/>
        <a:p>
          <a:endParaRPr lang="en-IN"/>
        </a:p>
      </dgm:t>
    </dgm:pt>
    <dgm:pt modelId="{EA1C6CE1-5FFC-4A69-8D76-48C502D98863}" type="sibTrans" cxnId="{9A93F803-ABFB-4071-BAFA-7F0F9D5E263E}">
      <dgm:prSet/>
      <dgm:spPr/>
      <dgm:t>
        <a:bodyPr/>
        <a:lstStyle/>
        <a:p>
          <a:endParaRPr lang="en-IN"/>
        </a:p>
      </dgm:t>
    </dgm:pt>
    <dgm:pt modelId="{5773F5B7-F6AE-4281-B988-D1C5AF935BA4}">
      <dgm:prSet phldrT="[Text]"/>
      <dgm:spPr/>
      <dgm:t>
        <a:bodyPr/>
        <a:lstStyle/>
        <a:p>
          <a:r>
            <a:rPr lang="en-US" dirty="0" smtClean="0"/>
            <a:t>Compatibility with other laws</a:t>
          </a:r>
          <a:endParaRPr lang="en-IN" dirty="0"/>
        </a:p>
      </dgm:t>
    </dgm:pt>
    <dgm:pt modelId="{275CF2E6-7680-43A9-B66B-72DA20FE2CEB}" type="parTrans" cxnId="{98BBE83B-8483-447D-98E7-79C9A49D1E0E}">
      <dgm:prSet/>
      <dgm:spPr/>
      <dgm:t>
        <a:bodyPr/>
        <a:lstStyle/>
        <a:p>
          <a:endParaRPr lang="en-IN"/>
        </a:p>
      </dgm:t>
    </dgm:pt>
    <dgm:pt modelId="{3619A453-E738-4748-9819-26FD8BA35EE2}" type="sibTrans" cxnId="{98BBE83B-8483-447D-98E7-79C9A49D1E0E}">
      <dgm:prSet/>
      <dgm:spPr/>
      <dgm:t>
        <a:bodyPr/>
        <a:lstStyle/>
        <a:p>
          <a:endParaRPr lang="en-IN"/>
        </a:p>
      </dgm:t>
    </dgm:pt>
    <dgm:pt modelId="{913843EC-CB8B-46A4-8920-5970615DD883}">
      <dgm:prSet phldrT="[Text]"/>
      <dgm:spPr/>
      <dgm:t>
        <a:bodyPr/>
        <a:lstStyle/>
        <a:p>
          <a:r>
            <a:rPr lang="en-US" dirty="0" smtClean="0"/>
            <a:t>IT security</a:t>
          </a:r>
          <a:endParaRPr lang="en-IN" dirty="0"/>
        </a:p>
      </dgm:t>
    </dgm:pt>
    <dgm:pt modelId="{F37B0F3E-0769-412E-AAA9-9875EAB496F7}" type="parTrans" cxnId="{55367744-6C69-4F44-8A63-8B963A1F0903}">
      <dgm:prSet/>
      <dgm:spPr/>
      <dgm:t>
        <a:bodyPr/>
        <a:lstStyle/>
        <a:p>
          <a:endParaRPr lang="en-IN"/>
        </a:p>
      </dgm:t>
    </dgm:pt>
    <dgm:pt modelId="{FDFD8FF3-D2BD-478B-99D0-06CEB254F2D8}" type="sibTrans" cxnId="{55367744-6C69-4F44-8A63-8B963A1F0903}">
      <dgm:prSet/>
      <dgm:spPr/>
      <dgm:t>
        <a:bodyPr/>
        <a:lstStyle/>
        <a:p>
          <a:endParaRPr lang="en-IN"/>
        </a:p>
      </dgm:t>
    </dgm:pt>
    <dgm:pt modelId="{3DAB5E4A-E8B7-4042-9B7E-19DE6351F22E}">
      <dgm:prSet phldrT="[Text]"/>
      <dgm:spPr/>
      <dgm:t>
        <a:bodyPr/>
        <a:lstStyle/>
        <a:p>
          <a:r>
            <a:rPr lang="en-US" dirty="0" smtClean="0"/>
            <a:t>Training needs of all the stakeholders to be addressed</a:t>
          </a:r>
          <a:endParaRPr lang="en-IN" dirty="0"/>
        </a:p>
      </dgm:t>
    </dgm:pt>
    <dgm:pt modelId="{85315DDE-44D6-457C-8CA0-076216C89AA2}" type="parTrans" cxnId="{1AA4FA30-0CA2-43FE-8D73-56AA9F03513C}">
      <dgm:prSet/>
      <dgm:spPr/>
      <dgm:t>
        <a:bodyPr/>
        <a:lstStyle/>
        <a:p>
          <a:endParaRPr lang="en-IN"/>
        </a:p>
      </dgm:t>
    </dgm:pt>
    <dgm:pt modelId="{00DA47A2-0EE0-4304-820F-A8DAA57672BF}" type="sibTrans" cxnId="{1AA4FA30-0CA2-43FE-8D73-56AA9F03513C}">
      <dgm:prSet/>
      <dgm:spPr/>
      <dgm:t>
        <a:bodyPr/>
        <a:lstStyle/>
        <a:p>
          <a:endParaRPr lang="en-IN"/>
        </a:p>
      </dgm:t>
    </dgm:pt>
    <dgm:pt modelId="{33C9C8F7-4F67-4AEC-9EBC-71E3778855E0}" type="pres">
      <dgm:prSet presAssocID="{C771D395-F523-481A-A0C3-CE43CC1662D4}" presName="diagram" presStyleCnt="0">
        <dgm:presLayoutVars>
          <dgm:dir/>
          <dgm:resizeHandles val="exact"/>
        </dgm:presLayoutVars>
      </dgm:prSet>
      <dgm:spPr/>
      <dgm:t>
        <a:bodyPr/>
        <a:lstStyle/>
        <a:p>
          <a:endParaRPr lang="en-IN"/>
        </a:p>
      </dgm:t>
    </dgm:pt>
    <dgm:pt modelId="{CFFE8576-BC37-4A32-953C-985441549527}" type="pres">
      <dgm:prSet presAssocID="{CDCA3B35-9403-4779-907E-7A1C9F219073}" presName="node" presStyleLbl="node1" presStyleIdx="0" presStyleCnt="4">
        <dgm:presLayoutVars>
          <dgm:bulletEnabled val="1"/>
        </dgm:presLayoutVars>
      </dgm:prSet>
      <dgm:spPr/>
      <dgm:t>
        <a:bodyPr/>
        <a:lstStyle/>
        <a:p>
          <a:endParaRPr lang="en-IN"/>
        </a:p>
      </dgm:t>
    </dgm:pt>
    <dgm:pt modelId="{3A0CB24B-82CA-4DE9-B2E2-CE9F7BB05A77}" type="pres">
      <dgm:prSet presAssocID="{EA1C6CE1-5FFC-4A69-8D76-48C502D98863}" presName="sibTrans" presStyleCnt="0"/>
      <dgm:spPr/>
    </dgm:pt>
    <dgm:pt modelId="{1DD7BE64-B838-454D-AF4C-44C7818492A6}" type="pres">
      <dgm:prSet presAssocID="{5773F5B7-F6AE-4281-B988-D1C5AF935BA4}" presName="node" presStyleLbl="node1" presStyleIdx="1" presStyleCnt="4">
        <dgm:presLayoutVars>
          <dgm:bulletEnabled val="1"/>
        </dgm:presLayoutVars>
      </dgm:prSet>
      <dgm:spPr/>
      <dgm:t>
        <a:bodyPr/>
        <a:lstStyle/>
        <a:p>
          <a:endParaRPr lang="en-IN"/>
        </a:p>
      </dgm:t>
    </dgm:pt>
    <dgm:pt modelId="{7664334D-D4F2-4616-B988-7AF31F15C7BA}" type="pres">
      <dgm:prSet presAssocID="{3619A453-E738-4748-9819-26FD8BA35EE2}" presName="sibTrans" presStyleCnt="0"/>
      <dgm:spPr/>
    </dgm:pt>
    <dgm:pt modelId="{2EEAD133-F0E9-4FEC-A501-3227A717134E}" type="pres">
      <dgm:prSet presAssocID="{913843EC-CB8B-46A4-8920-5970615DD883}" presName="node" presStyleLbl="node1" presStyleIdx="2" presStyleCnt="4">
        <dgm:presLayoutVars>
          <dgm:bulletEnabled val="1"/>
        </dgm:presLayoutVars>
      </dgm:prSet>
      <dgm:spPr/>
      <dgm:t>
        <a:bodyPr/>
        <a:lstStyle/>
        <a:p>
          <a:endParaRPr lang="en-IN"/>
        </a:p>
      </dgm:t>
    </dgm:pt>
    <dgm:pt modelId="{0A9551B0-003A-4A37-92FE-9F802A3177AB}" type="pres">
      <dgm:prSet presAssocID="{FDFD8FF3-D2BD-478B-99D0-06CEB254F2D8}" presName="sibTrans" presStyleCnt="0"/>
      <dgm:spPr/>
    </dgm:pt>
    <dgm:pt modelId="{7B2307BF-3D20-4424-AB3E-A1A71BE73614}" type="pres">
      <dgm:prSet presAssocID="{3DAB5E4A-E8B7-4042-9B7E-19DE6351F22E}" presName="node" presStyleLbl="node1" presStyleIdx="3" presStyleCnt="4">
        <dgm:presLayoutVars>
          <dgm:bulletEnabled val="1"/>
        </dgm:presLayoutVars>
      </dgm:prSet>
      <dgm:spPr/>
      <dgm:t>
        <a:bodyPr/>
        <a:lstStyle/>
        <a:p>
          <a:endParaRPr lang="en-IN"/>
        </a:p>
      </dgm:t>
    </dgm:pt>
  </dgm:ptLst>
  <dgm:cxnLst>
    <dgm:cxn modelId="{5F6A5E9E-ECAC-4205-A3A9-F1884D9BDAAD}" type="presOf" srcId="{913843EC-CB8B-46A4-8920-5970615DD883}" destId="{2EEAD133-F0E9-4FEC-A501-3227A717134E}" srcOrd="0" destOrd="0" presId="urn:microsoft.com/office/officeart/2005/8/layout/default"/>
    <dgm:cxn modelId="{DAF6BA43-F7CE-4B21-84A4-919871AC4C76}" type="presOf" srcId="{5773F5B7-F6AE-4281-B988-D1C5AF935BA4}" destId="{1DD7BE64-B838-454D-AF4C-44C7818492A6}" srcOrd="0" destOrd="0" presId="urn:microsoft.com/office/officeart/2005/8/layout/default"/>
    <dgm:cxn modelId="{55367744-6C69-4F44-8A63-8B963A1F0903}" srcId="{C771D395-F523-481A-A0C3-CE43CC1662D4}" destId="{913843EC-CB8B-46A4-8920-5970615DD883}" srcOrd="2" destOrd="0" parTransId="{F37B0F3E-0769-412E-AAA9-9875EAB496F7}" sibTransId="{FDFD8FF3-D2BD-478B-99D0-06CEB254F2D8}"/>
    <dgm:cxn modelId="{1AA4FA30-0CA2-43FE-8D73-56AA9F03513C}" srcId="{C771D395-F523-481A-A0C3-CE43CC1662D4}" destId="{3DAB5E4A-E8B7-4042-9B7E-19DE6351F22E}" srcOrd="3" destOrd="0" parTransId="{85315DDE-44D6-457C-8CA0-076216C89AA2}" sibTransId="{00DA47A2-0EE0-4304-820F-A8DAA57672BF}"/>
    <dgm:cxn modelId="{98BBE83B-8483-447D-98E7-79C9A49D1E0E}" srcId="{C771D395-F523-481A-A0C3-CE43CC1662D4}" destId="{5773F5B7-F6AE-4281-B988-D1C5AF935BA4}" srcOrd="1" destOrd="0" parTransId="{275CF2E6-7680-43A9-B66B-72DA20FE2CEB}" sibTransId="{3619A453-E738-4748-9819-26FD8BA35EE2}"/>
    <dgm:cxn modelId="{9A93F803-ABFB-4071-BAFA-7F0F9D5E263E}" srcId="{C771D395-F523-481A-A0C3-CE43CC1662D4}" destId="{CDCA3B35-9403-4779-907E-7A1C9F219073}" srcOrd="0" destOrd="0" parTransId="{75B88D67-24DE-4791-9F18-26DF3FA8409C}" sibTransId="{EA1C6CE1-5FFC-4A69-8D76-48C502D98863}"/>
    <dgm:cxn modelId="{C39D66EA-78DF-4D25-A1A1-907960635B5A}" type="presOf" srcId="{C771D395-F523-481A-A0C3-CE43CC1662D4}" destId="{33C9C8F7-4F67-4AEC-9EBC-71E3778855E0}" srcOrd="0" destOrd="0" presId="urn:microsoft.com/office/officeart/2005/8/layout/default"/>
    <dgm:cxn modelId="{C5895D9E-A9DF-42B6-A713-58F0372CFA43}" type="presOf" srcId="{CDCA3B35-9403-4779-907E-7A1C9F219073}" destId="{CFFE8576-BC37-4A32-953C-985441549527}" srcOrd="0" destOrd="0" presId="urn:microsoft.com/office/officeart/2005/8/layout/default"/>
    <dgm:cxn modelId="{A5FDBAB8-10CF-4BC9-9BBD-0F8BFAF0E7BB}" type="presOf" srcId="{3DAB5E4A-E8B7-4042-9B7E-19DE6351F22E}" destId="{7B2307BF-3D20-4424-AB3E-A1A71BE73614}" srcOrd="0" destOrd="0" presId="urn:microsoft.com/office/officeart/2005/8/layout/default"/>
    <dgm:cxn modelId="{E87F4C59-ECF6-44C4-9278-FC4F993D4D20}" type="presParOf" srcId="{33C9C8F7-4F67-4AEC-9EBC-71E3778855E0}" destId="{CFFE8576-BC37-4A32-953C-985441549527}" srcOrd="0" destOrd="0" presId="urn:microsoft.com/office/officeart/2005/8/layout/default"/>
    <dgm:cxn modelId="{2AD37C81-DA90-46A1-9AB6-E760312E91D3}" type="presParOf" srcId="{33C9C8F7-4F67-4AEC-9EBC-71E3778855E0}" destId="{3A0CB24B-82CA-4DE9-B2E2-CE9F7BB05A77}" srcOrd="1" destOrd="0" presId="urn:microsoft.com/office/officeart/2005/8/layout/default"/>
    <dgm:cxn modelId="{50B8617B-5799-40D3-8F53-2AAE8ECC17B8}" type="presParOf" srcId="{33C9C8F7-4F67-4AEC-9EBC-71E3778855E0}" destId="{1DD7BE64-B838-454D-AF4C-44C7818492A6}" srcOrd="2" destOrd="0" presId="urn:microsoft.com/office/officeart/2005/8/layout/default"/>
    <dgm:cxn modelId="{C405180F-1585-4E40-8478-077CAFE80887}" type="presParOf" srcId="{33C9C8F7-4F67-4AEC-9EBC-71E3778855E0}" destId="{7664334D-D4F2-4616-B988-7AF31F15C7BA}" srcOrd="3" destOrd="0" presId="urn:microsoft.com/office/officeart/2005/8/layout/default"/>
    <dgm:cxn modelId="{72465C4F-50D1-420C-A983-A68939DA5F0F}" type="presParOf" srcId="{33C9C8F7-4F67-4AEC-9EBC-71E3778855E0}" destId="{2EEAD133-F0E9-4FEC-A501-3227A717134E}" srcOrd="4" destOrd="0" presId="urn:microsoft.com/office/officeart/2005/8/layout/default"/>
    <dgm:cxn modelId="{ECC28297-B748-455C-B6C8-A6ABB2FD733E}" type="presParOf" srcId="{33C9C8F7-4F67-4AEC-9EBC-71E3778855E0}" destId="{0A9551B0-003A-4A37-92FE-9F802A3177AB}" srcOrd="5" destOrd="0" presId="urn:microsoft.com/office/officeart/2005/8/layout/default"/>
    <dgm:cxn modelId="{12A431ED-6588-48B5-B09A-6945F73D973F}" type="presParOf" srcId="{33C9C8F7-4F67-4AEC-9EBC-71E3778855E0}" destId="{7B2307BF-3D20-4424-AB3E-A1A71BE73614}" srcOrd="6" destOrd="0" presId="urn:microsoft.com/office/officeart/2005/8/layout/default"/>
  </dgm:cxnLst>
  <dgm:bg/>
  <dgm:whole/>
</dgm:dataModel>
</file>

<file path=ppt/diagrams/data6.xml><?xml version="1.0" encoding="utf-8"?>
<dgm:dataModel xmlns:dgm="http://schemas.openxmlformats.org/drawingml/2006/diagram" xmlns:a="http://schemas.openxmlformats.org/drawingml/2006/main">
  <dgm:ptLst>
    <dgm:pt modelId="{AF78F14E-34DC-4E31-935F-51FCFA68078A}" type="doc">
      <dgm:prSet loTypeId="urn:microsoft.com/office/officeart/2005/8/layout/funnel1" loCatId="relationship" qsTypeId="urn:microsoft.com/office/officeart/2005/8/quickstyle/3d2" qsCatId="3D" csTypeId="urn:microsoft.com/office/officeart/2005/8/colors/colorful1" csCatId="colorful" phldr="1"/>
      <dgm:spPr/>
      <dgm:t>
        <a:bodyPr/>
        <a:lstStyle/>
        <a:p>
          <a:endParaRPr lang="en-IN"/>
        </a:p>
      </dgm:t>
    </dgm:pt>
    <dgm:pt modelId="{FF603997-3C3C-4E1F-9FC6-AF43495E19CA}">
      <dgm:prSet phldrT="[Text]" custT="1"/>
      <dgm:spPr/>
      <dgm:t>
        <a:bodyPr/>
        <a:lstStyle/>
        <a:p>
          <a:r>
            <a:rPr lang="en-US" sz="2000" dirty="0" smtClean="0"/>
            <a:t>Managing </a:t>
          </a:r>
        </a:p>
        <a:p>
          <a:r>
            <a:rPr lang="en-US" sz="2000" dirty="0" smtClean="0"/>
            <a:t>Risk</a:t>
          </a:r>
        </a:p>
        <a:p>
          <a:endParaRPr lang="en-IN" sz="1600" dirty="0"/>
        </a:p>
      </dgm:t>
    </dgm:pt>
    <dgm:pt modelId="{E665E58B-39D8-4E9E-86FF-EFE459803857}" type="parTrans" cxnId="{2BB478B6-2E19-4AB4-A9A6-114E311D5178}">
      <dgm:prSet/>
      <dgm:spPr/>
      <dgm:t>
        <a:bodyPr/>
        <a:lstStyle/>
        <a:p>
          <a:endParaRPr lang="en-IN"/>
        </a:p>
      </dgm:t>
    </dgm:pt>
    <dgm:pt modelId="{2A933525-9A5E-4536-93A7-E6BBB9B549FB}" type="sibTrans" cxnId="{2BB478B6-2E19-4AB4-A9A6-114E311D5178}">
      <dgm:prSet/>
      <dgm:spPr/>
      <dgm:t>
        <a:bodyPr/>
        <a:lstStyle/>
        <a:p>
          <a:endParaRPr lang="en-IN"/>
        </a:p>
      </dgm:t>
    </dgm:pt>
    <dgm:pt modelId="{99038B8D-283E-4E24-AE70-022BAD383951}">
      <dgm:prSet phldrT="[Text]" custT="1"/>
      <dgm:spPr/>
      <dgm:t>
        <a:bodyPr/>
        <a:lstStyle/>
        <a:p>
          <a:r>
            <a:rPr lang="en-US" sz="2000" dirty="0" smtClean="0"/>
            <a:t>Financial </a:t>
          </a:r>
        </a:p>
        <a:p>
          <a:r>
            <a:rPr lang="en-US" sz="2000" dirty="0" smtClean="0"/>
            <a:t>Soundness</a:t>
          </a:r>
          <a:endParaRPr lang="en-IN" sz="2000" dirty="0"/>
        </a:p>
      </dgm:t>
    </dgm:pt>
    <dgm:pt modelId="{FA1001BC-7BD1-4FA3-A2B4-9475BD0CB651}" type="parTrans" cxnId="{C37A9E53-B306-4EB6-AC29-3649284BE878}">
      <dgm:prSet/>
      <dgm:spPr/>
      <dgm:t>
        <a:bodyPr/>
        <a:lstStyle/>
        <a:p>
          <a:endParaRPr lang="en-IN"/>
        </a:p>
      </dgm:t>
    </dgm:pt>
    <dgm:pt modelId="{7537E62B-CB7D-4737-BB31-75A3177C056E}" type="sibTrans" cxnId="{C37A9E53-B306-4EB6-AC29-3649284BE878}">
      <dgm:prSet/>
      <dgm:spPr/>
      <dgm:t>
        <a:bodyPr/>
        <a:lstStyle/>
        <a:p>
          <a:endParaRPr lang="en-IN"/>
        </a:p>
      </dgm:t>
    </dgm:pt>
    <dgm:pt modelId="{9E5CBC75-0098-43FF-A765-8609FD7284A4}">
      <dgm:prSet phldrT="[Text]" custT="1"/>
      <dgm:spPr/>
      <dgm:t>
        <a:bodyPr/>
        <a:lstStyle/>
        <a:p>
          <a:r>
            <a:rPr lang="en-US" sz="2000" dirty="0" smtClean="0"/>
            <a:t>Common Benchmark</a:t>
          </a:r>
          <a:endParaRPr lang="en-IN" sz="2000" dirty="0"/>
        </a:p>
      </dgm:t>
    </dgm:pt>
    <dgm:pt modelId="{F6D960C9-6460-4839-9810-6E62C077593E}" type="parTrans" cxnId="{8783F889-9211-4A07-A802-803EE0B77750}">
      <dgm:prSet/>
      <dgm:spPr/>
      <dgm:t>
        <a:bodyPr/>
        <a:lstStyle/>
        <a:p>
          <a:endParaRPr lang="en-IN"/>
        </a:p>
      </dgm:t>
    </dgm:pt>
    <dgm:pt modelId="{73385228-9F6B-494A-B88C-58819945AD97}" type="sibTrans" cxnId="{8783F889-9211-4A07-A802-803EE0B77750}">
      <dgm:prSet/>
      <dgm:spPr/>
      <dgm:t>
        <a:bodyPr/>
        <a:lstStyle/>
        <a:p>
          <a:endParaRPr lang="en-IN"/>
        </a:p>
      </dgm:t>
    </dgm:pt>
    <dgm:pt modelId="{5CE49509-C553-4CC3-9913-75565B095800}">
      <dgm:prSet phldrT="[Text]" custT="1"/>
      <dgm:spPr/>
      <dgm:t>
        <a:bodyPr/>
        <a:lstStyle/>
        <a:p>
          <a:r>
            <a:rPr lang="en-US" sz="3600" dirty="0" smtClean="0"/>
            <a:t>BASEL NORMS</a:t>
          </a:r>
          <a:endParaRPr lang="en-IN" sz="3600" dirty="0"/>
        </a:p>
      </dgm:t>
    </dgm:pt>
    <dgm:pt modelId="{622A5A05-EC8B-4924-A484-953A31BF896F}" type="parTrans" cxnId="{7D6D54E9-EC8F-47EB-9D32-3741222A92DC}">
      <dgm:prSet/>
      <dgm:spPr/>
      <dgm:t>
        <a:bodyPr/>
        <a:lstStyle/>
        <a:p>
          <a:endParaRPr lang="en-IN"/>
        </a:p>
      </dgm:t>
    </dgm:pt>
    <dgm:pt modelId="{B87DE268-30DB-4CA9-87EB-D2A8B52C39B9}" type="sibTrans" cxnId="{7D6D54E9-EC8F-47EB-9D32-3741222A92DC}">
      <dgm:prSet/>
      <dgm:spPr/>
      <dgm:t>
        <a:bodyPr/>
        <a:lstStyle/>
        <a:p>
          <a:endParaRPr lang="en-IN"/>
        </a:p>
      </dgm:t>
    </dgm:pt>
    <dgm:pt modelId="{70CF975A-9925-4598-8D45-82CD58E3FC75}" type="pres">
      <dgm:prSet presAssocID="{AF78F14E-34DC-4E31-935F-51FCFA68078A}" presName="Name0" presStyleCnt="0">
        <dgm:presLayoutVars>
          <dgm:chMax val="4"/>
          <dgm:resizeHandles val="exact"/>
        </dgm:presLayoutVars>
      </dgm:prSet>
      <dgm:spPr/>
      <dgm:t>
        <a:bodyPr/>
        <a:lstStyle/>
        <a:p>
          <a:endParaRPr lang="en-IN"/>
        </a:p>
      </dgm:t>
    </dgm:pt>
    <dgm:pt modelId="{089747C5-883C-4B66-84D4-FE1519132EB2}" type="pres">
      <dgm:prSet presAssocID="{AF78F14E-34DC-4E31-935F-51FCFA68078A}" presName="ellipse" presStyleLbl="trBgShp" presStyleIdx="0" presStyleCnt="1" custLinFactNeighborX="362" custLinFactNeighborY="6195"/>
      <dgm:spPr/>
      <dgm:t>
        <a:bodyPr/>
        <a:lstStyle/>
        <a:p>
          <a:endParaRPr lang="en-IN"/>
        </a:p>
      </dgm:t>
    </dgm:pt>
    <dgm:pt modelId="{28033FB2-09F5-40E5-95CC-F7B8A7C6C7D9}" type="pres">
      <dgm:prSet presAssocID="{AF78F14E-34DC-4E31-935F-51FCFA68078A}" presName="arrow1" presStyleLbl="fgShp" presStyleIdx="0" presStyleCnt="1"/>
      <dgm:spPr/>
      <dgm:t>
        <a:bodyPr/>
        <a:lstStyle/>
        <a:p>
          <a:endParaRPr lang="en-IN"/>
        </a:p>
      </dgm:t>
    </dgm:pt>
    <dgm:pt modelId="{9695A75B-4F8B-4548-AD7D-A129586746F4}" type="pres">
      <dgm:prSet presAssocID="{AF78F14E-34DC-4E31-935F-51FCFA68078A}" presName="rectangle" presStyleLbl="revTx" presStyleIdx="0" presStyleCnt="1">
        <dgm:presLayoutVars>
          <dgm:bulletEnabled val="1"/>
        </dgm:presLayoutVars>
      </dgm:prSet>
      <dgm:spPr/>
      <dgm:t>
        <a:bodyPr/>
        <a:lstStyle/>
        <a:p>
          <a:endParaRPr lang="en-IN"/>
        </a:p>
      </dgm:t>
    </dgm:pt>
    <dgm:pt modelId="{C8EAF124-E03E-4391-B032-39000491654B}" type="pres">
      <dgm:prSet presAssocID="{99038B8D-283E-4E24-AE70-022BAD383951}" presName="item1" presStyleLbl="node1" presStyleIdx="0" presStyleCnt="3" custScaleX="146410" custScaleY="100000" custLinFactNeighborX="-12990" custLinFactNeighborY="-44394">
        <dgm:presLayoutVars>
          <dgm:bulletEnabled val="1"/>
        </dgm:presLayoutVars>
      </dgm:prSet>
      <dgm:spPr/>
      <dgm:t>
        <a:bodyPr/>
        <a:lstStyle/>
        <a:p>
          <a:endParaRPr lang="en-IN"/>
        </a:p>
      </dgm:t>
    </dgm:pt>
    <dgm:pt modelId="{20CBBF01-9CD3-41CC-8914-EDDD7A111814}" type="pres">
      <dgm:prSet presAssocID="{9E5CBC75-0098-43FF-A765-8609FD7284A4}" presName="item2" presStyleLbl="node1" presStyleIdx="1" presStyleCnt="3" custScaleX="146410" custLinFactNeighborX="-75412" custLinFactNeighborY="-5443">
        <dgm:presLayoutVars>
          <dgm:bulletEnabled val="1"/>
        </dgm:presLayoutVars>
      </dgm:prSet>
      <dgm:spPr/>
      <dgm:t>
        <a:bodyPr/>
        <a:lstStyle/>
        <a:p>
          <a:endParaRPr lang="en-IN"/>
        </a:p>
      </dgm:t>
    </dgm:pt>
    <dgm:pt modelId="{B428C2B1-39F0-4812-A140-69A204A2DD8E}" type="pres">
      <dgm:prSet presAssocID="{5CE49509-C553-4CC3-9913-75565B095800}" presName="item3" presStyleLbl="node1" presStyleIdx="2" presStyleCnt="3" custScaleX="126988" custScaleY="93448" custLinFactNeighborX="75458" custLinFactNeighborY="10306">
        <dgm:presLayoutVars>
          <dgm:bulletEnabled val="1"/>
        </dgm:presLayoutVars>
      </dgm:prSet>
      <dgm:spPr/>
      <dgm:t>
        <a:bodyPr/>
        <a:lstStyle/>
        <a:p>
          <a:endParaRPr lang="en-IN"/>
        </a:p>
      </dgm:t>
    </dgm:pt>
    <dgm:pt modelId="{1C2C9B07-C3B2-4892-A726-D8CA14A1A073}" type="pres">
      <dgm:prSet presAssocID="{AF78F14E-34DC-4E31-935F-51FCFA68078A}" presName="funnel" presStyleLbl="trAlignAcc1" presStyleIdx="0" presStyleCnt="1" custScaleX="161326" custScaleY="109731" custLinFactNeighborX="0" custLinFactNeighborY="1178"/>
      <dgm:spPr/>
      <dgm:t>
        <a:bodyPr/>
        <a:lstStyle/>
        <a:p>
          <a:endParaRPr lang="en-IN"/>
        </a:p>
      </dgm:t>
    </dgm:pt>
  </dgm:ptLst>
  <dgm:cxnLst>
    <dgm:cxn modelId="{8783F889-9211-4A07-A802-803EE0B77750}" srcId="{AF78F14E-34DC-4E31-935F-51FCFA68078A}" destId="{9E5CBC75-0098-43FF-A765-8609FD7284A4}" srcOrd="2" destOrd="0" parTransId="{F6D960C9-6460-4839-9810-6E62C077593E}" sibTransId="{73385228-9F6B-494A-B88C-58819945AD97}"/>
    <dgm:cxn modelId="{2BB478B6-2E19-4AB4-A9A6-114E311D5178}" srcId="{AF78F14E-34DC-4E31-935F-51FCFA68078A}" destId="{FF603997-3C3C-4E1F-9FC6-AF43495E19CA}" srcOrd="0" destOrd="0" parTransId="{E665E58B-39D8-4E9E-86FF-EFE459803857}" sibTransId="{2A933525-9A5E-4536-93A7-E6BBB9B549FB}"/>
    <dgm:cxn modelId="{95D0F93E-7FD7-4C42-9285-36F8E4DA4035}" type="presOf" srcId="{99038B8D-283E-4E24-AE70-022BAD383951}" destId="{20CBBF01-9CD3-41CC-8914-EDDD7A111814}" srcOrd="0" destOrd="0" presId="urn:microsoft.com/office/officeart/2005/8/layout/funnel1"/>
    <dgm:cxn modelId="{4A6A8D84-9DDD-4223-A7EF-B16328CB98E8}" type="presOf" srcId="{FF603997-3C3C-4E1F-9FC6-AF43495E19CA}" destId="{B428C2B1-39F0-4812-A140-69A204A2DD8E}" srcOrd="0" destOrd="0" presId="urn:microsoft.com/office/officeart/2005/8/layout/funnel1"/>
    <dgm:cxn modelId="{7D6D54E9-EC8F-47EB-9D32-3741222A92DC}" srcId="{AF78F14E-34DC-4E31-935F-51FCFA68078A}" destId="{5CE49509-C553-4CC3-9913-75565B095800}" srcOrd="3" destOrd="0" parTransId="{622A5A05-EC8B-4924-A484-953A31BF896F}" sibTransId="{B87DE268-30DB-4CA9-87EB-D2A8B52C39B9}"/>
    <dgm:cxn modelId="{769DDAEB-D4FB-49D8-A859-7E64CE04DB1F}" type="presOf" srcId="{5CE49509-C553-4CC3-9913-75565B095800}" destId="{9695A75B-4F8B-4548-AD7D-A129586746F4}" srcOrd="0" destOrd="0" presId="urn:microsoft.com/office/officeart/2005/8/layout/funnel1"/>
    <dgm:cxn modelId="{5D16E026-6F6B-4904-BF57-A87639150DEB}" type="presOf" srcId="{9E5CBC75-0098-43FF-A765-8609FD7284A4}" destId="{C8EAF124-E03E-4391-B032-39000491654B}" srcOrd="0" destOrd="0" presId="urn:microsoft.com/office/officeart/2005/8/layout/funnel1"/>
    <dgm:cxn modelId="{5C5F65D7-5357-435D-A425-946358E43F42}" type="presOf" srcId="{AF78F14E-34DC-4E31-935F-51FCFA68078A}" destId="{70CF975A-9925-4598-8D45-82CD58E3FC75}" srcOrd="0" destOrd="0" presId="urn:microsoft.com/office/officeart/2005/8/layout/funnel1"/>
    <dgm:cxn modelId="{C37A9E53-B306-4EB6-AC29-3649284BE878}" srcId="{AF78F14E-34DC-4E31-935F-51FCFA68078A}" destId="{99038B8D-283E-4E24-AE70-022BAD383951}" srcOrd="1" destOrd="0" parTransId="{FA1001BC-7BD1-4FA3-A2B4-9475BD0CB651}" sibTransId="{7537E62B-CB7D-4737-BB31-75A3177C056E}"/>
    <dgm:cxn modelId="{96AD5E50-DC68-4A31-8437-3CC4D8515270}" type="presParOf" srcId="{70CF975A-9925-4598-8D45-82CD58E3FC75}" destId="{089747C5-883C-4B66-84D4-FE1519132EB2}" srcOrd="0" destOrd="0" presId="urn:microsoft.com/office/officeart/2005/8/layout/funnel1"/>
    <dgm:cxn modelId="{5FC6BEE6-E7E5-495C-AC33-5F34DF82803C}" type="presParOf" srcId="{70CF975A-9925-4598-8D45-82CD58E3FC75}" destId="{28033FB2-09F5-40E5-95CC-F7B8A7C6C7D9}" srcOrd="1" destOrd="0" presId="urn:microsoft.com/office/officeart/2005/8/layout/funnel1"/>
    <dgm:cxn modelId="{0ADDA08E-592B-431F-9EB5-5C0548296196}" type="presParOf" srcId="{70CF975A-9925-4598-8D45-82CD58E3FC75}" destId="{9695A75B-4F8B-4548-AD7D-A129586746F4}" srcOrd="2" destOrd="0" presId="urn:microsoft.com/office/officeart/2005/8/layout/funnel1"/>
    <dgm:cxn modelId="{BFC5AE46-F89A-4939-B571-31C4CE2BFAFF}" type="presParOf" srcId="{70CF975A-9925-4598-8D45-82CD58E3FC75}" destId="{C8EAF124-E03E-4391-B032-39000491654B}" srcOrd="3" destOrd="0" presId="urn:microsoft.com/office/officeart/2005/8/layout/funnel1"/>
    <dgm:cxn modelId="{8A87FBB9-D912-468A-A5F3-DFF2C2078176}" type="presParOf" srcId="{70CF975A-9925-4598-8D45-82CD58E3FC75}" destId="{20CBBF01-9CD3-41CC-8914-EDDD7A111814}" srcOrd="4" destOrd="0" presId="urn:microsoft.com/office/officeart/2005/8/layout/funnel1"/>
    <dgm:cxn modelId="{3F6F148F-F03D-496C-A51A-446E91E17D77}" type="presParOf" srcId="{70CF975A-9925-4598-8D45-82CD58E3FC75}" destId="{B428C2B1-39F0-4812-A140-69A204A2DD8E}" srcOrd="5" destOrd="0" presId="urn:microsoft.com/office/officeart/2005/8/layout/funnel1"/>
    <dgm:cxn modelId="{71B9C635-BFD9-4F62-AF53-51E94FB460CF}" type="presParOf" srcId="{70CF975A-9925-4598-8D45-82CD58E3FC75}" destId="{1C2C9B07-C3B2-4892-A726-D8CA14A1A073}" srcOrd="6" destOrd="0" presId="urn:microsoft.com/office/officeart/2005/8/layout/funnel1"/>
  </dgm:cxnLst>
  <dgm:bg/>
  <dgm:whole/>
</dgm:dataModel>
</file>

<file path=ppt/diagrams/data7.xml><?xml version="1.0" encoding="utf-8"?>
<dgm:dataModel xmlns:dgm="http://schemas.openxmlformats.org/drawingml/2006/diagram" xmlns:a="http://schemas.openxmlformats.org/drawingml/2006/main">
  <dgm:ptLst>
    <dgm:pt modelId="{D73B0D76-FB12-460C-8E23-6E57ED569D73}"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IN"/>
        </a:p>
      </dgm:t>
    </dgm:pt>
    <dgm:pt modelId="{8C435502-E73D-4E10-84D9-0811096711F9}">
      <dgm:prSet phldrT="[Text]"/>
      <dgm:spPr/>
      <dgm:t>
        <a:bodyPr/>
        <a:lstStyle/>
        <a:p>
          <a:r>
            <a:rPr lang="en-US" dirty="0" smtClean="0"/>
            <a:t> CAR=    	(TIER I + TIER II)/(Risk Weighted Asset for 	Credit    	Risk + 12.5*(Market Risk + Operation Risk))</a:t>
          </a:r>
          <a:endParaRPr lang="en-IN" dirty="0"/>
        </a:p>
      </dgm:t>
    </dgm:pt>
    <dgm:pt modelId="{E33F8E7E-C224-4B9F-880D-E95779136A96}" type="parTrans" cxnId="{3ED19F3F-A21C-4F57-BC9E-481CACC30073}">
      <dgm:prSet/>
      <dgm:spPr/>
      <dgm:t>
        <a:bodyPr/>
        <a:lstStyle/>
        <a:p>
          <a:endParaRPr lang="en-IN"/>
        </a:p>
      </dgm:t>
    </dgm:pt>
    <dgm:pt modelId="{6D7C3EA8-64CB-4827-BB49-42FBBD6D273F}" type="sibTrans" cxnId="{3ED19F3F-A21C-4F57-BC9E-481CACC30073}">
      <dgm:prSet/>
      <dgm:spPr/>
      <dgm:t>
        <a:bodyPr/>
        <a:lstStyle/>
        <a:p>
          <a:endParaRPr lang="en-IN"/>
        </a:p>
      </dgm:t>
    </dgm:pt>
    <dgm:pt modelId="{C7F08776-7070-400C-9D76-B905B79AC349}">
      <dgm:prSet phldrT="[Text]"/>
      <dgm:spPr/>
      <dgm:t>
        <a:bodyPr/>
        <a:lstStyle/>
        <a:p>
          <a:endParaRPr lang="en-IN" dirty="0"/>
        </a:p>
      </dgm:t>
    </dgm:pt>
    <dgm:pt modelId="{FB100AFC-A831-4978-B604-40D95E70567A}" type="parTrans" cxnId="{E5D7F3E2-711E-478C-835B-1C214EA534AD}">
      <dgm:prSet/>
      <dgm:spPr/>
      <dgm:t>
        <a:bodyPr/>
        <a:lstStyle/>
        <a:p>
          <a:endParaRPr lang="en-IN"/>
        </a:p>
      </dgm:t>
    </dgm:pt>
    <dgm:pt modelId="{1951D488-CA2E-4BCE-A065-032DCCFA4565}" type="sibTrans" cxnId="{E5D7F3E2-711E-478C-835B-1C214EA534AD}">
      <dgm:prSet/>
      <dgm:spPr/>
      <dgm:t>
        <a:bodyPr/>
        <a:lstStyle/>
        <a:p>
          <a:endParaRPr lang="en-IN"/>
        </a:p>
      </dgm:t>
    </dgm:pt>
    <dgm:pt modelId="{6C5E9D9F-C9C8-417C-9FB0-EBDC60E0BD08}" type="pres">
      <dgm:prSet presAssocID="{D73B0D76-FB12-460C-8E23-6E57ED569D73}" presName="linear" presStyleCnt="0">
        <dgm:presLayoutVars>
          <dgm:animLvl val="lvl"/>
          <dgm:resizeHandles val="exact"/>
        </dgm:presLayoutVars>
      </dgm:prSet>
      <dgm:spPr/>
      <dgm:t>
        <a:bodyPr/>
        <a:lstStyle/>
        <a:p>
          <a:endParaRPr lang="en-IN"/>
        </a:p>
      </dgm:t>
    </dgm:pt>
    <dgm:pt modelId="{5967A15B-4704-410A-849E-FCD62242D18D}" type="pres">
      <dgm:prSet presAssocID="{8C435502-E73D-4E10-84D9-0811096711F9}" presName="parentText" presStyleLbl="node1" presStyleIdx="0" presStyleCnt="1" custLinFactNeighborX="1128" custLinFactNeighborY="79040">
        <dgm:presLayoutVars>
          <dgm:chMax val="0"/>
          <dgm:bulletEnabled val="1"/>
        </dgm:presLayoutVars>
      </dgm:prSet>
      <dgm:spPr/>
      <dgm:t>
        <a:bodyPr/>
        <a:lstStyle/>
        <a:p>
          <a:endParaRPr lang="en-IN"/>
        </a:p>
      </dgm:t>
    </dgm:pt>
    <dgm:pt modelId="{91F68505-EAFB-4212-903C-FBCE9B3F7948}" type="pres">
      <dgm:prSet presAssocID="{8C435502-E73D-4E10-84D9-0811096711F9}" presName="childText" presStyleLbl="revTx" presStyleIdx="0" presStyleCnt="1">
        <dgm:presLayoutVars>
          <dgm:bulletEnabled val="1"/>
        </dgm:presLayoutVars>
      </dgm:prSet>
      <dgm:spPr/>
      <dgm:t>
        <a:bodyPr/>
        <a:lstStyle/>
        <a:p>
          <a:endParaRPr lang="en-IN"/>
        </a:p>
      </dgm:t>
    </dgm:pt>
  </dgm:ptLst>
  <dgm:cxnLst>
    <dgm:cxn modelId="{F531C4E8-FE78-417C-B238-AE2A0B7401A3}" type="presOf" srcId="{C7F08776-7070-400C-9D76-B905B79AC349}" destId="{91F68505-EAFB-4212-903C-FBCE9B3F7948}" srcOrd="0" destOrd="0" presId="urn:microsoft.com/office/officeart/2005/8/layout/vList2"/>
    <dgm:cxn modelId="{E5D7F3E2-711E-478C-835B-1C214EA534AD}" srcId="{8C435502-E73D-4E10-84D9-0811096711F9}" destId="{C7F08776-7070-400C-9D76-B905B79AC349}" srcOrd="0" destOrd="0" parTransId="{FB100AFC-A831-4978-B604-40D95E70567A}" sibTransId="{1951D488-CA2E-4BCE-A065-032DCCFA4565}"/>
    <dgm:cxn modelId="{3ED19F3F-A21C-4F57-BC9E-481CACC30073}" srcId="{D73B0D76-FB12-460C-8E23-6E57ED569D73}" destId="{8C435502-E73D-4E10-84D9-0811096711F9}" srcOrd="0" destOrd="0" parTransId="{E33F8E7E-C224-4B9F-880D-E95779136A96}" sibTransId="{6D7C3EA8-64CB-4827-BB49-42FBBD6D273F}"/>
    <dgm:cxn modelId="{73458EEF-819D-423E-ABBB-BC79049B1143}" type="presOf" srcId="{D73B0D76-FB12-460C-8E23-6E57ED569D73}" destId="{6C5E9D9F-C9C8-417C-9FB0-EBDC60E0BD08}" srcOrd="0" destOrd="0" presId="urn:microsoft.com/office/officeart/2005/8/layout/vList2"/>
    <dgm:cxn modelId="{C07A59D7-22E1-4FBA-B99B-34A08F9764E8}" type="presOf" srcId="{8C435502-E73D-4E10-84D9-0811096711F9}" destId="{5967A15B-4704-410A-849E-FCD62242D18D}" srcOrd="0" destOrd="0" presId="urn:microsoft.com/office/officeart/2005/8/layout/vList2"/>
    <dgm:cxn modelId="{2C0C25BF-1590-4AA9-8C27-CC542F034464}" type="presParOf" srcId="{6C5E9D9F-C9C8-417C-9FB0-EBDC60E0BD08}" destId="{5967A15B-4704-410A-849E-FCD62242D18D}" srcOrd="0" destOrd="0" presId="urn:microsoft.com/office/officeart/2005/8/layout/vList2"/>
    <dgm:cxn modelId="{843E4121-12ED-41FA-BD0B-855CD4A5038E}" type="presParOf" srcId="{6C5E9D9F-C9C8-417C-9FB0-EBDC60E0BD08}" destId="{91F68505-EAFB-4212-903C-FBCE9B3F7948}" srcOrd="1" destOrd="0" presId="urn:microsoft.com/office/officeart/2005/8/layout/vList2"/>
  </dgm:cxnLst>
  <dgm:bg/>
  <dgm:whole/>
</dgm:dataModel>
</file>

<file path=ppt/diagrams/data8.xml><?xml version="1.0" encoding="utf-8"?>
<dgm:dataModel xmlns:dgm="http://schemas.openxmlformats.org/drawingml/2006/diagram" xmlns:a="http://schemas.openxmlformats.org/drawingml/2006/main">
  <dgm:ptLst>
    <dgm:pt modelId="{F9CBE8CC-39B2-447A-9911-1E76E98ECC48}" type="doc">
      <dgm:prSet loTypeId="urn:microsoft.com/office/officeart/2005/8/layout/orgChart1" loCatId="hierarchy" qsTypeId="urn:microsoft.com/office/officeart/2005/8/quickstyle/3d2" qsCatId="3D" csTypeId="urn:microsoft.com/office/officeart/2005/8/colors/colorful3" csCatId="colorful" phldr="1"/>
      <dgm:spPr/>
      <dgm:t>
        <a:bodyPr/>
        <a:lstStyle/>
        <a:p>
          <a:endParaRPr lang="en-IN"/>
        </a:p>
      </dgm:t>
    </dgm:pt>
    <dgm:pt modelId="{EC1BC6C1-2C86-4D53-A3CC-A5781C8B68C3}">
      <dgm:prSet phldrT="[Text]"/>
      <dgm:spPr/>
      <dgm:t>
        <a:bodyPr/>
        <a:lstStyle/>
        <a:p>
          <a:r>
            <a:rPr lang="en-US" dirty="0" smtClean="0"/>
            <a:t>Credit Risk</a:t>
          </a:r>
          <a:endParaRPr lang="en-IN" dirty="0"/>
        </a:p>
      </dgm:t>
    </dgm:pt>
    <dgm:pt modelId="{E08BA1B2-E2D6-43E0-92BD-722223F1187C}" type="parTrans" cxnId="{A78E4311-5152-48A4-BF3B-477BDDD14B61}">
      <dgm:prSet/>
      <dgm:spPr/>
      <dgm:t>
        <a:bodyPr/>
        <a:lstStyle/>
        <a:p>
          <a:endParaRPr lang="en-IN"/>
        </a:p>
      </dgm:t>
    </dgm:pt>
    <dgm:pt modelId="{7FFB9BB6-22D9-4B9C-80BE-2F5CB8FECD3C}" type="sibTrans" cxnId="{A78E4311-5152-48A4-BF3B-477BDDD14B61}">
      <dgm:prSet/>
      <dgm:spPr/>
      <dgm:t>
        <a:bodyPr/>
        <a:lstStyle/>
        <a:p>
          <a:endParaRPr lang="en-IN"/>
        </a:p>
      </dgm:t>
    </dgm:pt>
    <dgm:pt modelId="{0FC42C18-64AD-4FAB-88D6-DD3E60BCA49C}">
      <dgm:prSet phldrT="[Text]"/>
      <dgm:spPr/>
      <dgm:t>
        <a:bodyPr/>
        <a:lstStyle/>
        <a:p>
          <a:r>
            <a:rPr lang="en-US" dirty="0" smtClean="0"/>
            <a:t>Standardized Approach</a:t>
          </a:r>
          <a:endParaRPr lang="en-IN" dirty="0"/>
        </a:p>
      </dgm:t>
    </dgm:pt>
    <dgm:pt modelId="{C203B720-7D4B-4E1C-A834-675FE89E51D4}" type="parTrans" cxnId="{21AF8847-A313-4774-8D6F-3B88C36ABAE8}">
      <dgm:prSet/>
      <dgm:spPr/>
      <dgm:t>
        <a:bodyPr/>
        <a:lstStyle/>
        <a:p>
          <a:endParaRPr lang="en-IN"/>
        </a:p>
      </dgm:t>
    </dgm:pt>
    <dgm:pt modelId="{E07B77F4-5456-433F-B5D0-565A0EF7D411}" type="sibTrans" cxnId="{21AF8847-A313-4774-8D6F-3B88C36ABAE8}">
      <dgm:prSet/>
      <dgm:spPr/>
      <dgm:t>
        <a:bodyPr/>
        <a:lstStyle/>
        <a:p>
          <a:endParaRPr lang="en-IN"/>
        </a:p>
      </dgm:t>
    </dgm:pt>
    <dgm:pt modelId="{F86BAEC7-8886-4E4F-AFD1-E12A6B2F4AB2}">
      <dgm:prSet phldrT="[Text]"/>
      <dgm:spPr/>
      <dgm:t>
        <a:bodyPr/>
        <a:lstStyle/>
        <a:p>
          <a:r>
            <a:rPr lang="en-US" dirty="0" smtClean="0"/>
            <a:t>Internal Rating Approach</a:t>
          </a:r>
          <a:endParaRPr lang="en-IN" dirty="0"/>
        </a:p>
      </dgm:t>
    </dgm:pt>
    <dgm:pt modelId="{4B5A09A9-2CBA-473D-9E60-970351D91AEB}" type="parTrans" cxnId="{B0BC559A-3220-4F73-B467-A59426CE15AA}">
      <dgm:prSet/>
      <dgm:spPr/>
      <dgm:t>
        <a:bodyPr/>
        <a:lstStyle/>
        <a:p>
          <a:endParaRPr lang="en-IN"/>
        </a:p>
      </dgm:t>
    </dgm:pt>
    <dgm:pt modelId="{A2418B5B-F916-43AE-A646-8D9AC90DA687}" type="sibTrans" cxnId="{B0BC559A-3220-4F73-B467-A59426CE15AA}">
      <dgm:prSet/>
      <dgm:spPr/>
      <dgm:t>
        <a:bodyPr/>
        <a:lstStyle/>
        <a:p>
          <a:endParaRPr lang="en-IN"/>
        </a:p>
      </dgm:t>
    </dgm:pt>
    <dgm:pt modelId="{A303D402-8818-4E57-A8F9-2D3765153F73}">
      <dgm:prSet phldrT="[Text]"/>
      <dgm:spPr/>
      <dgm:t>
        <a:bodyPr/>
        <a:lstStyle/>
        <a:p>
          <a:r>
            <a:rPr lang="en-US" dirty="0" smtClean="0"/>
            <a:t>Securitization Framework</a:t>
          </a:r>
          <a:endParaRPr lang="en-IN" dirty="0"/>
        </a:p>
      </dgm:t>
    </dgm:pt>
    <dgm:pt modelId="{C2A9FB0B-CA22-4E96-867B-CE9F26A690C9}" type="parTrans" cxnId="{712F8A86-53A6-4366-9244-EC4E6F7165AD}">
      <dgm:prSet/>
      <dgm:spPr/>
      <dgm:t>
        <a:bodyPr/>
        <a:lstStyle/>
        <a:p>
          <a:endParaRPr lang="en-IN"/>
        </a:p>
      </dgm:t>
    </dgm:pt>
    <dgm:pt modelId="{3B741709-27E2-4D5F-88A2-B4D8923024C4}" type="sibTrans" cxnId="{712F8A86-53A6-4366-9244-EC4E6F7165AD}">
      <dgm:prSet/>
      <dgm:spPr/>
      <dgm:t>
        <a:bodyPr/>
        <a:lstStyle/>
        <a:p>
          <a:endParaRPr lang="en-IN"/>
        </a:p>
      </dgm:t>
    </dgm:pt>
    <dgm:pt modelId="{3253515B-0054-43D2-AAA4-DBF4D75E269E}">
      <dgm:prSet/>
      <dgm:spPr/>
      <dgm:t>
        <a:bodyPr/>
        <a:lstStyle/>
        <a:p>
          <a:r>
            <a:rPr lang="en-US" dirty="0" smtClean="0"/>
            <a:t>Advance IRB</a:t>
          </a:r>
          <a:endParaRPr lang="en-IN" dirty="0"/>
        </a:p>
      </dgm:t>
    </dgm:pt>
    <dgm:pt modelId="{97357C5A-33E6-4BB6-A145-2DB6D40D0D4F}" type="parTrans" cxnId="{54771A52-8084-448A-99C4-E9F5421C836C}">
      <dgm:prSet/>
      <dgm:spPr/>
      <dgm:t>
        <a:bodyPr/>
        <a:lstStyle/>
        <a:p>
          <a:endParaRPr lang="en-IN"/>
        </a:p>
      </dgm:t>
    </dgm:pt>
    <dgm:pt modelId="{A89427C6-FCEC-44EF-B1FD-FC9A1EBEE91C}" type="sibTrans" cxnId="{54771A52-8084-448A-99C4-E9F5421C836C}">
      <dgm:prSet/>
      <dgm:spPr/>
      <dgm:t>
        <a:bodyPr/>
        <a:lstStyle/>
        <a:p>
          <a:endParaRPr lang="en-IN"/>
        </a:p>
      </dgm:t>
    </dgm:pt>
    <dgm:pt modelId="{0424D049-70C2-4DBD-A7C9-E59E7EF392AA}" type="asst">
      <dgm:prSet/>
      <dgm:spPr/>
      <dgm:t>
        <a:bodyPr/>
        <a:lstStyle/>
        <a:p>
          <a:r>
            <a:rPr lang="en-US" dirty="0" smtClean="0"/>
            <a:t>Foundation IRB</a:t>
          </a:r>
          <a:endParaRPr lang="en-IN" dirty="0"/>
        </a:p>
      </dgm:t>
    </dgm:pt>
    <dgm:pt modelId="{0E42C94F-94F2-4DCD-9E41-632C2D1D5508}" type="parTrans" cxnId="{8E39BEE0-0ACC-4959-81E7-DA148162513E}">
      <dgm:prSet/>
      <dgm:spPr/>
      <dgm:t>
        <a:bodyPr/>
        <a:lstStyle/>
        <a:p>
          <a:endParaRPr lang="en-IN"/>
        </a:p>
      </dgm:t>
    </dgm:pt>
    <dgm:pt modelId="{D9BE7B79-C63E-4574-86FE-F1E32560E94D}" type="sibTrans" cxnId="{8E39BEE0-0ACC-4959-81E7-DA148162513E}">
      <dgm:prSet/>
      <dgm:spPr/>
      <dgm:t>
        <a:bodyPr/>
        <a:lstStyle/>
        <a:p>
          <a:endParaRPr lang="en-IN"/>
        </a:p>
      </dgm:t>
    </dgm:pt>
    <dgm:pt modelId="{E790A4DE-21E8-4D9E-8F12-56AC23928B40}" type="pres">
      <dgm:prSet presAssocID="{F9CBE8CC-39B2-447A-9911-1E76E98ECC48}" presName="hierChild1" presStyleCnt="0">
        <dgm:presLayoutVars>
          <dgm:orgChart val="1"/>
          <dgm:chPref val="1"/>
          <dgm:dir/>
          <dgm:animOne val="branch"/>
          <dgm:animLvl val="lvl"/>
          <dgm:resizeHandles/>
        </dgm:presLayoutVars>
      </dgm:prSet>
      <dgm:spPr/>
      <dgm:t>
        <a:bodyPr/>
        <a:lstStyle/>
        <a:p>
          <a:endParaRPr lang="en-IN"/>
        </a:p>
      </dgm:t>
    </dgm:pt>
    <dgm:pt modelId="{B263F687-924E-4942-A2C6-8C3A28EE3076}" type="pres">
      <dgm:prSet presAssocID="{EC1BC6C1-2C86-4D53-A3CC-A5781C8B68C3}" presName="hierRoot1" presStyleCnt="0">
        <dgm:presLayoutVars>
          <dgm:hierBranch val="init"/>
        </dgm:presLayoutVars>
      </dgm:prSet>
      <dgm:spPr/>
      <dgm:t>
        <a:bodyPr/>
        <a:lstStyle/>
        <a:p>
          <a:endParaRPr lang="en-IN"/>
        </a:p>
      </dgm:t>
    </dgm:pt>
    <dgm:pt modelId="{611A1765-343E-489E-A652-4613902B94E8}" type="pres">
      <dgm:prSet presAssocID="{EC1BC6C1-2C86-4D53-A3CC-A5781C8B68C3}" presName="rootComposite1" presStyleCnt="0"/>
      <dgm:spPr/>
      <dgm:t>
        <a:bodyPr/>
        <a:lstStyle/>
        <a:p>
          <a:endParaRPr lang="en-IN"/>
        </a:p>
      </dgm:t>
    </dgm:pt>
    <dgm:pt modelId="{2A0AA1A8-73BE-4752-98AC-CE450C324CE4}" type="pres">
      <dgm:prSet presAssocID="{EC1BC6C1-2C86-4D53-A3CC-A5781C8B68C3}" presName="rootText1" presStyleLbl="node0" presStyleIdx="0" presStyleCnt="1">
        <dgm:presLayoutVars>
          <dgm:chPref val="3"/>
        </dgm:presLayoutVars>
      </dgm:prSet>
      <dgm:spPr/>
      <dgm:t>
        <a:bodyPr/>
        <a:lstStyle/>
        <a:p>
          <a:endParaRPr lang="en-IN"/>
        </a:p>
      </dgm:t>
    </dgm:pt>
    <dgm:pt modelId="{804844A4-B607-4B7D-AFAE-8499A3500810}" type="pres">
      <dgm:prSet presAssocID="{EC1BC6C1-2C86-4D53-A3CC-A5781C8B68C3}" presName="rootConnector1" presStyleLbl="node1" presStyleIdx="0" presStyleCnt="0"/>
      <dgm:spPr/>
      <dgm:t>
        <a:bodyPr/>
        <a:lstStyle/>
        <a:p>
          <a:endParaRPr lang="en-IN"/>
        </a:p>
      </dgm:t>
    </dgm:pt>
    <dgm:pt modelId="{60A2EE17-D0AC-407C-86B7-E9F5C2804BC5}" type="pres">
      <dgm:prSet presAssocID="{EC1BC6C1-2C86-4D53-A3CC-A5781C8B68C3}" presName="hierChild2" presStyleCnt="0"/>
      <dgm:spPr/>
      <dgm:t>
        <a:bodyPr/>
        <a:lstStyle/>
        <a:p>
          <a:endParaRPr lang="en-IN"/>
        </a:p>
      </dgm:t>
    </dgm:pt>
    <dgm:pt modelId="{D6215468-37CD-4141-BB12-E0D5FEAF88D0}" type="pres">
      <dgm:prSet presAssocID="{C203B720-7D4B-4E1C-A834-675FE89E51D4}" presName="Name37" presStyleLbl="parChTrans1D2" presStyleIdx="0" presStyleCnt="3"/>
      <dgm:spPr/>
      <dgm:t>
        <a:bodyPr/>
        <a:lstStyle/>
        <a:p>
          <a:endParaRPr lang="en-IN"/>
        </a:p>
      </dgm:t>
    </dgm:pt>
    <dgm:pt modelId="{096174FA-DD61-4E8A-8AA4-025F52FA9574}" type="pres">
      <dgm:prSet presAssocID="{0FC42C18-64AD-4FAB-88D6-DD3E60BCA49C}" presName="hierRoot2" presStyleCnt="0">
        <dgm:presLayoutVars>
          <dgm:hierBranch val="init"/>
        </dgm:presLayoutVars>
      </dgm:prSet>
      <dgm:spPr/>
      <dgm:t>
        <a:bodyPr/>
        <a:lstStyle/>
        <a:p>
          <a:endParaRPr lang="en-IN"/>
        </a:p>
      </dgm:t>
    </dgm:pt>
    <dgm:pt modelId="{873078BE-E7D7-4860-AA1F-E7604B98EC86}" type="pres">
      <dgm:prSet presAssocID="{0FC42C18-64AD-4FAB-88D6-DD3E60BCA49C}" presName="rootComposite" presStyleCnt="0"/>
      <dgm:spPr/>
      <dgm:t>
        <a:bodyPr/>
        <a:lstStyle/>
        <a:p>
          <a:endParaRPr lang="en-IN"/>
        </a:p>
      </dgm:t>
    </dgm:pt>
    <dgm:pt modelId="{ED420961-D2D0-4A0D-806C-4A4122DF797D}" type="pres">
      <dgm:prSet presAssocID="{0FC42C18-64AD-4FAB-88D6-DD3E60BCA49C}" presName="rootText" presStyleLbl="node2" presStyleIdx="0" presStyleCnt="3">
        <dgm:presLayoutVars>
          <dgm:chPref val="3"/>
        </dgm:presLayoutVars>
      </dgm:prSet>
      <dgm:spPr/>
      <dgm:t>
        <a:bodyPr/>
        <a:lstStyle/>
        <a:p>
          <a:endParaRPr lang="en-IN"/>
        </a:p>
      </dgm:t>
    </dgm:pt>
    <dgm:pt modelId="{5F8333E2-176C-4800-96D6-BF32C5BE4EB8}" type="pres">
      <dgm:prSet presAssocID="{0FC42C18-64AD-4FAB-88D6-DD3E60BCA49C}" presName="rootConnector" presStyleLbl="node2" presStyleIdx="0" presStyleCnt="3"/>
      <dgm:spPr/>
      <dgm:t>
        <a:bodyPr/>
        <a:lstStyle/>
        <a:p>
          <a:endParaRPr lang="en-IN"/>
        </a:p>
      </dgm:t>
    </dgm:pt>
    <dgm:pt modelId="{EF9A1BD1-FEE6-480F-BF4C-DC049B36F9B1}" type="pres">
      <dgm:prSet presAssocID="{0FC42C18-64AD-4FAB-88D6-DD3E60BCA49C}" presName="hierChild4" presStyleCnt="0"/>
      <dgm:spPr/>
      <dgm:t>
        <a:bodyPr/>
        <a:lstStyle/>
        <a:p>
          <a:endParaRPr lang="en-IN"/>
        </a:p>
      </dgm:t>
    </dgm:pt>
    <dgm:pt modelId="{D57B3975-EF8F-4EC1-B78D-41A1063D9762}" type="pres">
      <dgm:prSet presAssocID="{0FC42C18-64AD-4FAB-88D6-DD3E60BCA49C}" presName="hierChild5" presStyleCnt="0"/>
      <dgm:spPr/>
      <dgm:t>
        <a:bodyPr/>
        <a:lstStyle/>
        <a:p>
          <a:endParaRPr lang="en-IN"/>
        </a:p>
      </dgm:t>
    </dgm:pt>
    <dgm:pt modelId="{B0DAA225-50D9-4125-9905-E41BC8E29CD5}" type="pres">
      <dgm:prSet presAssocID="{4B5A09A9-2CBA-473D-9E60-970351D91AEB}" presName="Name37" presStyleLbl="parChTrans1D2" presStyleIdx="1" presStyleCnt="3"/>
      <dgm:spPr/>
      <dgm:t>
        <a:bodyPr/>
        <a:lstStyle/>
        <a:p>
          <a:endParaRPr lang="en-IN"/>
        </a:p>
      </dgm:t>
    </dgm:pt>
    <dgm:pt modelId="{046C0206-726A-4985-8721-DB2F44C6EC28}" type="pres">
      <dgm:prSet presAssocID="{F86BAEC7-8886-4E4F-AFD1-E12A6B2F4AB2}" presName="hierRoot2" presStyleCnt="0">
        <dgm:presLayoutVars>
          <dgm:hierBranch val="init"/>
        </dgm:presLayoutVars>
      </dgm:prSet>
      <dgm:spPr/>
      <dgm:t>
        <a:bodyPr/>
        <a:lstStyle/>
        <a:p>
          <a:endParaRPr lang="en-IN"/>
        </a:p>
      </dgm:t>
    </dgm:pt>
    <dgm:pt modelId="{362987F5-E79A-4D28-9D0F-E86493D3DC5E}" type="pres">
      <dgm:prSet presAssocID="{F86BAEC7-8886-4E4F-AFD1-E12A6B2F4AB2}" presName="rootComposite" presStyleCnt="0"/>
      <dgm:spPr/>
      <dgm:t>
        <a:bodyPr/>
        <a:lstStyle/>
        <a:p>
          <a:endParaRPr lang="en-IN"/>
        </a:p>
      </dgm:t>
    </dgm:pt>
    <dgm:pt modelId="{7A956C82-C201-45C9-B4F1-06717D49ED4C}" type="pres">
      <dgm:prSet presAssocID="{F86BAEC7-8886-4E4F-AFD1-E12A6B2F4AB2}" presName="rootText" presStyleLbl="node2" presStyleIdx="1" presStyleCnt="3">
        <dgm:presLayoutVars>
          <dgm:chPref val="3"/>
        </dgm:presLayoutVars>
      </dgm:prSet>
      <dgm:spPr/>
      <dgm:t>
        <a:bodyPr/>
        <a:lstStyle/>
        <a:p>
          <a:endParaRPr lang="en-IN"/>
        </a:p>
      </dgm:t>
    </dgm:pt>
    <dgm:pt modelId="{D6A9D841-16D9-49DE-AC54-5BD215F8226E}" type="pres">
      <dgm:prSet presAssocID="{F86BAEC7-8886-4E4F-AFD1-E12A6B2F4AB2}" presName="rootConnector" presStyleLbl="node2" presStyleIdx="1" presStyleCnt="3"/>
      <dgm:spPr/>
      <dgm:t>
        <a:bodyPr/>
        <a:lstStyle/>
        <a:p>
          <a:endParaRPr lang="en-IN"/>
        </a:p>
      </dgm:t>
    </dgm:pt>
    <dgm:pt modelId="{2789C5F6-D2F5-4E95-9F33-05FCB762BD08}" type="pres">
      <dgm:prSet presAssocID="{F86BAEC7-8886-4E4F-AFD1-E12A6B2F4AB2}" presName="hierChild4" presStyleCnt="0"/>
      <dgm:spPr/>
      <dgm:t>
        <a:bodyPr/>
        <a:lstStyle/>
        <a:p>
          <a:endParaRPr lang="en-IN"/>
        </a:p>
      </dgm:t>
    </dgm:pt>
    <dgm:pt modelId="{2201FC91-D2FC-4380-80F2-E1590AD76482}" type="pres">
      <dgm:prSet presAssocID="{97357C5A-33E6-4BB6-A145-2DB6D40D0D4F}" presName="Name37" presStyleLbl="parChTrans1D3" presStyleIdx="0" presStyleCnt="2"/>
      <dgm:spPr/>
      <dgm:t>
        <a:bodyPr/>
        <a:lstStyle/>
        <a:p>
          <a:endParaRPr lang="en-IN"/>
        </a:p>
      </dgm:t>
    </dgm:pt>
    <dgm:pt modelId="{D5CB480C-F026-4D02-8497-1EE26396A0B1}" type="pres">
      <dgm:prSet presAssocID="{3253515B-0054-43D2-AAA4-DBF4D75E269E}" presName="hierRoot2" presStyleCnt="0">
        <dgm:presLayoutVars>
          <dgm:hierBranch val="init"/>
        </dgm:presLayoutVars>
      </dgm:prSet>
      <dgm:spPr/>
      <dgm:t>
        <a:bodyPr/>
        <a:lstStyle/>
        <a:p>
          <a:endParaRPr lang="en-IN"/>
        </a:p>
      </dgm:t>
    </dgm:pt>
    <dgm:pt modelId="{B99BB4EA-D528-4566-91F4-E5790D28E233}" type="pres">
      <dgm:prSet presAssocID="{3253515B-0054-43D2-AAA4-DBF4D75E269E}" presName="rootComposite" presStyleCnt="0"/>
      <dgm:spPr/>
      <dgm:t>
        <a:bodyPr/>
        <a:lstStyle/>
        <a:p>
          <a:endParaRPr lang="en-IN"/>
        </a:p>
      </dgm:t>
    </dgm:pt>
    <dgm:pt modelId="{100531CC-1A8E-4AA9-A62B-69C08AA44E6E}" type="pres">
      <dgm:prSet presAssocID="{3253515B-0054-43D2-AAA4-DBF4D75E269E}" presName="rootText" presStyleLbl="node3" presStyleIdx="0" presStyleCnt="1" custScaleX="102372" custScaleY="113725" custLinFactY="-49872" custLinFactNeighborX="2610" custLinFactNeighborY="-100000">
        <dgm:presLayoutVars>
          <dgm:chPref val="3"/>
        </dgm:presLayoutVars>
      </dgm:prSet>
      <dgm:spPr/>
      <dgm:t>
        <a:bodyPr/>
        <a:lstStyle/>
        <a:p>
          <a:endParaRPr lang="en-IN"/>
        </a:p>
      </dgm:t>
    </dgm:pt>
    <dgm:pt modelId="{E5247BBA-649D-4CB3-A6C3-0F6B63356C14}" type="pres">
      <dgm:prSet presAssocID="{3253515B-0054-43D2-AAA4-DBF4D75E269E}" presName="rootConnector" presStyleLbl="node3" presStyleIdx="0" presStyleCnt="1"/>
      <dgm:spPr/>
      <dgm:t>
        <a:bodyPr/>
        <a:lstStyle/>
        <a:p>
          <a:endParaRPr lang="en-IN"/>
        </a:p>
      </dgm:t>
    </dgm:pt>
    <dgm:pt modelId="{31E72BEF-B033-4430-B304-CEC18A7819AF}" type="pres">
      <dgm:prSet presAssocID="{3253515B-0054-43D2-AAA4-DBF4D75E269E}" presName="hierChild4" presStyleCnt="0"/>
      <dgm:spPr/>
      <dgm:t>
        <a:bodyPr/>
        <a:lstStyle/>
        <a:p>
          <a:endParaRPr lang="en-IN"/>
        </a:p>
      </dgm:t>
    </dgm:pt>
    <dgm:pt modelId="{EDF81521-7968-4EE2-9D6F-6D0DDB3BBF06}" type="pres">
      <dgm:prSet presAssocID="{3253515B-0054-43D2-AAA4-DBF4D75E269E}" presName="hierChild5" presStyleCnt="0"/>
      <dgm:spPr/>
      <dgm:t>
        <a:bodyPr/>
        <a:lstStyle/>
        <a:p>
          <a:endParaRPr lang="en-IN"/>
        </a:p>
      </dgm:t>
    </dgm:pt>
    <dgm:pt modelId="{A00204C8-9BC4-4E53-8FBD-E8474FA30F21}" type="pres">
      <dgm:prSet presAssocID="{F86BAEC7-8886-4E4F-AFD1-E12A6B2F4AB2}" presName="hierChild5" presStyleCnt="0"/>
      <dgm:spPr/>
      <dgm:t>
        <a:bodyPr/>
        <a:lstStyle/>
        <a:p>
          <a:endParaRPr lang="en-IN"/>
        </a:p>
      </dgm:t>
    </dgm:pt>
    <dgm:pt modelId="{7C2877A9-E649-4BAB-A424-509B67307792}" type="pres">
      <dgm:prSet presAssocID="{0E42C94F-94F2-4DCD-9E41-632C2D1D5508}" presName="Name111" presStyleLbl="parChTrans1D3" presStyleIdx="1" presStyleCnt="2"/>
      <dgm:spPr/>
      <dgm:t>
        <a:bodyPr/>
        <a:lstStyle/>
        <a:p>
          <a:endParaRPr lang="en-IN"/>
        </a:p>
      </dgm:t>
    </dgm:pt>
    <dgm:pt modelId="{2F882051-D6BD-4C63-A57C-8FE5B2D3D4BA}" type="pres">
      <dgm:prSet presAssocID="{0424D049-70C2-4DBD-A7C9-E59E7EF392AA}" presName="hierRoot3" presStyleCnt="0">
        <dgm:presLayoutVars>
          <dgm:hierBranch val="init"/>
        </dgm:presLayoutVars>
      </dgm:prSet>
      <dgm:spPr/>
      <dgm:t>
        <a:bodyPr/>
        <a:lstStyle/>
        <a:p>
          <a:endParaRPr lang="en-IN"/>
        </a:p>
      </dgm:t>
    </dgm:pt>
    <dgm:pt modelId="{1F33F57E-09A4-4BEE-AC32-078740E6BEE9}" type="pres">
      <dgm:prSet presAssocID="{0424D049-70C2-4DBD-A7C9-E59E7EF392AA}" presName="rootComposite3" presStyleCnt="0"/>
      <dgm:spPr/>
      <dgm:t>
        <a:bodyPr/>
        <a:lstStyle/>
        <a:p>
          <a:endParaRPr lang="en-IN"/>
        </a:p>
      </dgm:t>
    </dgm:pt>
    <dgm:pt modelId="{636B82EA-E86C-4EF5-B929-C48305F44395}" type="pres">
      <dgm:prSet presAssocID="{0424D049-70C2-4DBD-A7C9-E59E7EF392AA}" presName="rootText3" presStyleLbl="asst2" presStyleIdx="0" presStyleCnt="1">
        <dgm:presLayoutVars>
          <dgm:chPref val="3"/>
        </dgm:presLayoutVars>
      </dgm:prSet>
      <dgm:spPr/>
      <dgm:t>
        <a:bodyPr/>
        <a:lstStyle/>
        <a:p>
          <a:endParaRPr lang="en-IN"/>
        </a:p>
      </dgm:t>
    </dgm:pt>
    <dgm:pt modelId="{97E19066-68F6-4D1B-ABF1-E84AF25877BC}" type="pres">
      <dgm:prSet presAssocID="{0424D049-70C2-4DBD-A7C9-E59E7EF392AA}" presName="rootConnector3" presStyleLbl="asst2" presStyleIdx="0" presStyleCnt="1"/>
      <dgm:spPr/>
      <dgm:t>
        <a:bodyPr/>
        <a:lstStyle/>
        <a:p>
          <a:endParaRPr lang="en-IN"/>
        </a:p>
      </dgm:t>
    </dgm:pt>
    <dgm:pt modelId="{461DE7BF-1CF2-4A79-AEBD-BD07A7279863}" type="pres">
      <dgm:prSet presAssocID="{0424D049-70C2-4DBD-A7C9-E59E7EF392AA}" presName="hierChild6" presStyleCnt="0"/>
      <dgm:spPr/>
      <dgm:t>
        <a:bodyPr/>
        <a:lstStyle/>
        <a:p>
          <a:endParaRPr lang="en-IN"/>
        </a:p>
      </dgm:t>
    </dgm:pt>
    <dgm:pt modelId="{62CD5E7A-80FC-4361-A03D-DD1A06AF800D}" type="pres">
      <dgm:prSet presAssocID="{0424D049-70C2-4DBD-A7C9-E59E7EF392AA}" presName="hierChild7" presStyleCnt="0"/>
      <dgm:spPr/>
      <dgm:t>
        <a:bodyPr/>
        <a:lstStyle/>
        <a:p>
          <a:endParaRPr lang="en-IN"/>
        </a:p>
      </dgm:t>
    </dgm:pt>
    <dgm:pt modelId="{7D326F5B-F00E-4A9E-A373-02FA6F82FB36}" type="pres">
      <dgm:prSet presAssocID="{C2A9FB0B-CA22-4E96-867B-CE9F26A690C9}" presName="Name37" presStyleLbl="parChTrans1D2" presStyleIdx="2" presStyleCnt="3"/>
      <dgm:spPr/>
      <dgm:t>
        <a:bodyPr/>
        <a:lstStyle/>
        <a:p>
          <a:endParaRPr lang="en-IN"/>
        </a:p>
      </dgm:t>
    </dgm:pt>
    <dgm:pt modelId="{8894E40C-23B3-4F04-94CB-38B7E07ECFCF}" type="pres">
      <dgm:prSet presAssocID="{A303D402-8818-4E57-A8F9-2D3765153F73}" presName="hierRoot2" presStyleCnt="0">
        <dgm:presLayoutVars>
          <dgm:hierBranch val="init"/>
        </dgm:presLayoutVars>
      </dgm:prSet>
      <dgm:spPr/>
      <dgm:t>
        <a:bodyPr/>
        <a:lstStyle/>
        <a:p>
          <a:endParaRPr lang="en-IN"/>
        </a:p>
      </dgm:t>
    </dgm:pt>
    <dgm:pt modelId="{0EBCE30B-CFB8-4C89-88B5-9B7F156E3CA3}" type="pres">
      <dgm:prSet presAssocID="{A303D402-8818-4E57-A8F9-2D3765153F73}" presName="rootComposite" presStyleCnt="0"/>
      <dgm:spPr/>
      <dgm:t>
        <a:bodyPr/>
        <a:lstStyle/>
        <a:p>
          <a:endParaRPr lang="en-IN"/>
        </a:p>
      </dgm:t>
    </dgm:pt>
    <dgm:pt modelId="{E96C52F3-8B7D-4E8C-B452-36BD73530230}" type="pres">
      <dgm:prSet presAssocID="{A303D402-8818-4E57-A8F9-2D3765153F73}" presName="rootText" presStyleLbl="node2" presStyleIdx="2" presStyleCnt="3">
        <dgm:presLayoutVars>
          <dgm:chPref val="3"/>
        </dgm:presLayoutVars>
      </dgm:prSet>
      <dgm:spPr/>
      <dgm:t>
        <a:bodyPr/>
        <a:lstStyle/>
        <a:p>
          <a:endParaRPr lang="en-IN"/>
        </a:p>
      </dgm:t>
    </dgm:pt>
    <dgm:pt modelId="{4246E728-CFE3-4BDD-9AAD-A32B37873480}" type="pres">
      <dgm:prSet presAssocID="{A303D402-8818-4E57-A8F9-2D3765153F73}" presName="rootConnector" presStyleLbl="node2" presStyleIdx="2" presStyleCnt="3"/>
      <dgm:spPr/>
      <dgm:t>
        <a:bodyPr/>
        <a:lstStyle/>
        <a:p>
          <a:endParaRPr lang="en-IN"/>
        </a:p>
      </dgm:t>
    </dgm:pt>
    <dgm:pt modelId="{D4C6FD01-C1E8-45E3-896B-3609121461B7}" type="pres">
      <dgm:prSet presAssocID="{A303D402-8818-4E57-A8F9-2D3765153F73}" presName="hierChild4" presStyleCnt="0"/>
      <dgm:spPr/>
      <dgm:t>
        <a:bodyPr/>
        <a:lstStyle/>
        <a:p>
          <a:endParaRPr lang="en-IN"/>
        </a:p>
      </dgm:t>
    </dgm:pt>
    <dgm:pt modelId="{FB86BCF8-8667-43BC-8493-8F9EC4A0163E}" type="pres">
      <dgm:prSet presAssocID="{A303D402-8818-4E57-A8F9-2D3765153F73}" presName="hierChild5" presStyleCnt="0"/>
      <dgm:spPr/>
      <dgm:t>
        <a:bodyPr/>
        <a:lstStyle/>
        <a:p>
          <a:endParaRPr lang="en-IN"/>
        </a:p>
      </dgm:t>
    </dgm:pt>
    <dgm:pt modelId="{D22E2E03-2FE2-4403-AE16-B9FABA2EF58D}" type="pres">
      <dgm:prSet presAssocID="{EC1BC6C1-2C86-4D53-A3CC-A5781C8B68C3}" presName="hierChild3" presStyleCnt="0"/>
      <dgm:spPr/>
      <dgm:t>
        <a:bodyPr/>
        <a:lstStyle/>
        <a:p>
          <a:endParaRPr lang="en-IN"/>
        </a:p>
      </dgm:t>
    </dgm:pt>
  </dgm:ptLst>
  <dgm:cxnLst>
    <dgm:cxn modelId="{2C13B39B-58EB-4092-A670-19F784012801}" type="presOf" srcId="{0FC42C18-64AD-4FAB-88D6-DD3E60BCA49C}" destId="{ED420961-D2D0-4A0D-806C-4A4122DF797D}" srcOrd="0" destOrd="0" presId="urn:microsoft.com/office/officeart/2005/8/layout/orgChart1"/>
    <dgm:cxn modelId="{DE870A08-66B4-4B66-9608-7388B7D095CB}" type="presOf" srcId="{EC1BC6C1-2C86-4D53-A3CC-A5781C8B68C3}" destId="{804844A4-B607-4B7D-AFAE-8499A3500810}" srcOrd="1" destOrd="0" presId="urn:microsoft.com/office/officeart/2005/8/layout/orgChart1"/>
    <dgm:cxn modelId="{0CC1C40C-A010-48D1-896A-49488F32EBA6}" type="presOf" srcId="{F9CBE8CC-39B2-447A-9911-1E76E98ECC48}" destId="{E790A4DE-21E8-4D9E-8F12-56AC23928B40}" srcOrd="0" destOrd="0" presId="urn:microsoft.com/office/officeart/2005/8/layout/orgChart1"/>
    <dgm:cxn modelId="{BE91C71C-14CD-444D-9D78-354FB7F56EBD}" type="presOf" srcId="{F86BAEC7-8886-4E4F-AFD1-E12A6B2F4AB2}" destId="{D6A9D841-16D9-49DE-AC54-5BD215F8226E}" srcOrd="1" destOrd="0" presId="urn:microsoft.com/office/officeart/2005/8/layout/orgChart1"/>
    <dgm:cxn modelId="{B57CA0F8-AA5E-40A7-B30F-145CCDB13461}" type="presOf" srcId="{A303D402-8818-4E57-A8F9-2D3765153F73}" destId="{E96C52F3-8B7D-4E8C-B452-36BD73530230}" srcOrd="0" destOrd="0" presId="urn:microsoft.com/office/officeart/2005/8/layout/orgChart1"/>
    <dgm:cxn modelId="{54771A52-8084-448A-99C4-E9F5421C836C}" srcId="{F86BAEC7-8886-4E4F-AFD1-E12A6B2F4AB2}" destId="{3253515B-0054-43D2-AAA4-DBF4D75E269E}" srcOrd="0" destOrd="0" parTransId="{97357C5A-33E6-4BB6-A145-2DB6D40D0D4F}" sibTransId="{A89427C6-FCEC-44EF-B1FD-FC9A1EBEE91C}"/>
    <dgm:cxn modelId="{951C33C0-6161-4854-A821-A2E80ADAC885}" type="presOf" srcId="{4B5A09A9-2CBA-473D-9E60-970351D91AEB}" destId="{B0DAA225-50D9-4125-9905-E41BC8E29CD5}" srcOrd="0" destOrd="0" presId="urn:microsoft.com/office/officeart/2005/8/layout/orgChart1"/>
    <dgm:cxn modelId="{B0BC559A-3220-4F73-B467-A59426CE15AA}" srcId="{EC1BC6C1-2C86-4D53-A3CC-A5781C8B68C3}" destId="{F86BAEC7-8886-4E4F-AFD1-E12A6B2F4AB2}" srcOrd="1" destOrd="0" parTransId="{4B5A09A9-2CBA-473D-9E60-970351D91AEB}" sibTransId="{A2418B5B-F916-43AE-A646-8D9AC90DA687}"/>
    <dgm:cxn modelId="{A7907FC0-03BB-4AB7-8710-929CC586ACCC}" type="presOf" srcId="{A303D402-8818-4E57-A8F9-2D3765153F73}" destId="{4246E728-CFE3-4BDD-9AAD-A32B37873480}" srcOrd="1" destOrd="0" presId="urn:microsoft.com/office/officeart/2005/8/layout/orgChart1"/>
    <dgm:cxn modelId="{0EEB89F5-CAA0-492A-9959-1C2BC3570D84}" type="presOf" srcId="{0424D049-70C2-4DBD-A7C9-E59E7EF392AA}" destId="{636B82EA-E86C-4EF5-B929-C48305F44395}" srcOrd="0" destOrd="0" presId="urn:microsoft.com/office/officeart/2005/8/layout/orgChart1"/>
    <dgm:cxn modelId="{21AF8847-A313-4774-8D6F-3B88C36ABAE8}" srcId="{EC1BC6C1-2C86-4D53-A3CC-A5781C8B68C3}" destId="{0FC42C18-64AD-4FAB-88D6-DD3E60BCA49C}" srcOrd="0" destOrd="0" parTransId="{C203B720-7D4B-4E1C-A834-675FE89E51D4}" sibTransId="{E07B77F4-5456-433F-B5D0-565A0EF7D411}"/>
    <dgm:cxn modelId="{546CA023-21BD-4AFB-AF56-24AD2CD77F39}" type="presOf" srcId="{C203B720-7D4B-4E1C-A834-675FE89E51D4}" destId="{D6215468-37CD-4141-BB12-E0D5FEAF88D0}" srcOrd="0" destOrd="0" presId="urn:microsoft.com/office/officeart/2005/8/layout/orgChart1"/>
    <dgm:cxn modelId="{6019B855-B1AC-4210-B85F-A3F00FBE689E}" type="presOf" srcId="{F86BAEC7-8886-4E4F-AFD1-E12A6B2F4AB2}" destId="{7A956C82-C201-45C9-B4F1-06717D49ED4C}" srcOrd="0" destOrd="0" presId="urn:microsoft.com/office/officeart/2005/8/layout/orgChart1"/>
    <dgm:cxn modelId="{025AFD44-39F4-45D9-9AB4-33D45E47692C}" type="presOf" srcId="{0FC42C18-64AD-4FAB-88D6-DD3E60BCA49C}" destId="{5F8333E2-176C-4800-96D6-BF32C5BE4EB8}" srcOrd="1" destOrd="0" presId="urn:microsoft.com/office/officeart/2005/8/layout/orgChart1"/>
    <dgm:cxn modelId="{A78E4311-5152-48A4-BF3B-477BDDD14B61}" srcId="{F9CBE8CC-39B2-447A-9911-1E76E98ECC48}" destId="{EC1BC6C1-2C86-4D53-A3CC-A5781C8B68C3}" srcOrd="0" destOrd="0" parTransId="{E08BA1B2-E2D6-43E0-92BD-722223F1187C}" sibTransId="{7FFB9BB6-22D9-4B9C-80BE-2F5CB8FECD3C}"/>
    <dgm:cxn modelId="{F3F35003-FFF6-413E-A366-750E251B134E}" type="presOf" srcId="{C2A9FB0B-CA22-4E96-867B-CE9F26A690C9}" destId="{7D326F5B-F00E-4A9E-A373-02FA6F82FB36}" srcOrd="0" destOrd="0" presId="urn:microsoft.com/office/officeart/2005/8/layout/orgChart1"/>
    <dgm:cxn modelId="{712F8A86-53A6-4366-9244-EC4E6F7165AD}" srcId="{EC1BC6C1-2C86-4D53-A3CC-A5781C8B68C3}" destId="{A303D402-8818-4E57-A8F9-2D3765153F73}" srcOrd="2" destOrd="0" parTransId="{C2A9FB0B-CA22-4E96-867B-CE9F26A690C9}" sibTransId="{3B741709-27E2-4D5F-88A2-B4D8923024C4}"/>
    <dgm:cxn modelId="{2EADB272-EC84-4025-B485-7C5175E8015C}" type="presOf" srcId="{3253515B-0054-43D2-AAA4-DBF4D75E269E}" destId="{100531CC-1A8E-4AA9-A62B-69C08AA44E6E}" srcOrd="0" destOrd="0" presId="urn:microsoft.com/office/officeart/2005/8/layout/orgChart1"/>
    <dgm:cxn modelId="{0FF99133-F31A-493E-B2A3-856EBDD32FC7}" type="presOf" srcId="{3253515B-0054-43D2-AAA4-DBF4D75E269E}" destId="{E5247BBA-649D-4CB3-A6C3-0F6B63356C14}" srcOrd="1" destOrd="0" presId="urn:microsoft.com/office/officeart/2005/8/layout/orgChart1"/>
    <dgm:cxn modelId="{3C14A42C-C440-4087-8E64-658D9D7F89E0}" type="presOf" srcId="{97357C5A-33E6-4BB6-A145-2DB6D40D0D4F}" destId="{2201FC91-D2FC-4380-80F2-E1590AD76482}" srcOrd="0" destOrd="0" presId="urn:microsoft.com/office/officeart/2005/8/layout/orgChart1"/>
    <dgm:cxn modelId="{8E39BEE0-0ACC-4959-81E7-DA148162513E}" srcId="{F86BAEC7-8886-4E4F-AFD1-E12A6B2F4AB2}" destId="{0424D049-70C2-4DBD-A7C9-E59E7EF392AA}" srcOrd="1" destOrd="0" parTransId="{0E42C94F-94F2-4DCD-9E41-632C2D1D5508}" sibTransId="{D9BE7B79-C63E-4574-86FE-F1E32560E94D}"/>
    <dgm:cxn modelId="{D1E1B114-41EF-404D-BB56-F3EC868E628F}" type="presOf" srcId="{EC1BC6C1-2C86-4D53-A3CC-A5781C8B68C3}" destId="{2A0AA1A8-73BE-4752-98AC-CE450C324CE4}" srcOrd="0" destOrd="0" presId="urn:microsoft.com/office/officeart/2005/8/layout/orgChart1"/>
    <dgm:cxn modelId="{0BA040BC-FF0C-45FC-AC7D-1D72B4B17179}" type="presOf" srcId="{0E42C94F-94F2-4DCD-9E41-632C2D1D5508}" destId="{7C2877A9-E649-4BAB-A424-509B67307792}" srcOrd="0" destOrd="0" presId="urn:microsoft.com/office/officeart/2005/8/layout/orgChart1"/>
    <dgm:cxn modelId="{5F54FD09-B80A-4E65-8851-380AD4987FAE}" type="presOf" srcId="{0424D049-70C2-4DBD-A7C9-E59E7EF392AA}" destId="{97E19066-68F6-4D1B-ABF1-E84AF25877BC}" srcOrd="1" destOrd="0" presId="urn:microsoft.com/office/officeart/2005/8/layout/orgChart1"/>
    <dgm:cxn modelId="{8CEE735A-6416-4252-A0F9-B80D79EC7D2E}" type="presParOf" srcId="{E790A4DE-21E8-4D9E-8F12-56AC23928B40}" destId="{B263F687-924E-4942-A2C6-8C3A28EE3076}" srcOrd="0" destOrd="0" presId="urn:microsoft.com/office/officeart/2005/8/layout/orgChart1"/>
    <dgm:cxn modelId="{ECEEC23E-68DD-43B5-976D-0C7512590CFC}" type="presParOf" srcId="{B263F687-924E-4942-A2C6-8C3A28EE3076}" destId="{611A1765-343E-489E-A652-4613902B94E8}" srcOrd="0" destOrd="0" presId="urn:microsoft.com/office/officeart/2005/8/layout/orgChart1"/>
    <dgm:cxn modelId="{68F20206-537E-4CEE-A446-FB6656ABE74B}" type="presParOf" srcId="{611A1765-343E-489E-A652-4613902B94E8}" destId="{2A0AA1A8-73BE-4752-98AC-CE450C324CE4}" srcOrd="0" destOrd="0" presId="urn:microsoft.com/office/officeart/2005/8/layout/orgChart1"/>
    <dgm:cxn modelId="{D688464B-C467-436A-8B95-829B352C4564}" type="presParOf" srcId="{611A1765-343E-489E-A652-4613902B94E8}" destId="{804844A4-B607-4B7D-AFAE-8499A3500810}" srcOrd="1" destOrd="0" presId="urn:microsoft.com/office/officeart/2005/8/layout/orgChart1"/>
    <dgm:cxn modelId="{48463185-7D4E-4C4C-9056-AA8701131411}" type="presParOf" srcId="{B263F687-924E-4942-A2C6-8C3A28EE3076}" destId="{60A2EE17-D0AC-407C-86B7-E9F5C2804BC5}" srcOrd="1" destOrd="0" presId="urn:microsoft.com/office/officeart/2005/8/layout/orgChart1"/>
    <dgm:cxn modelId="{3BBB4EAE-E152-44F9-9065-9E3DFB6FCD8D}" type="presParOf" srcId="{60A2EE17-D0AC-407C-86B7-E9F5C2804BC5}" destId="{D6215468-37CD-4141-BB12-E0D5FEAF88D0}" srcOrd="0" destOrd="0" presId="urn:microsoft.com/office/officeart/2005/8/layout/orgChart1"/>
    <dgm:cxn modelId="{7CC307D2-248A-4A2E-816B-962E9A89C10C}" type="presParOf" srcId="{60A2EE17-D0AC-407C-86B7-E9F5C2804BC5}" destId="{096174FA-DD61-4E8A-8AA4-025F52FA9574}" srcOrd="1" destOrd="0" presId="urn:microsoft.com/office/officeart/2005/8/layout/orgChart1"/>
    <dgm:cxn modelId="{D21602E0-7526-4B3F-BB4C-4D676BEB4D43}" type="presParOf" srcId="{096174FA-DD61-4E8A-8AA4-025F52FA9574}" destId="{873078BE-E7D7-4860-AA1F-E7604B98EC86}" srcOrd="0" destOrd="0" presId="urn:microsoft.com/office/officeart/2005/8/layout/orgChart1"/>
    <dgm:cxn modelId="{10A2CC64-9F1C-4677-8C5F-C3F5E655818F}" type="presParOf" srcId="{873078BE-E7D7-4860-AA1F-E7604B98EC86}" destId="{ED420961-D2D0-4A0D-806C-4A4122DF797D}" srcOrd="0" destOrd="0" presId="urn:microsoft.com/office/officeart/2005/8/layout/orgChart1"/>
    <dgm:cxn modelId="{98724B0E-A952-4FCE-9E7C-BF0B2FCFAD4B}" type="presParOf" srcId="{873078BE-E7D7-4860-AA1F-E7604B98EC86}" destId="{5F8333E2-176C-4800-96D6-BF32C5BE4EB8}" srcOrd="1" destOrd="0" presId="urn:microsoft.com/office/officeart/2005/8/layout/orgChart1"/>
    <dgm:cxn modelId="{858BE228-7900-4BF7-B6CD-D0401FB356A8}" type="presParOf" srcId="{096174FA-DD61-4E8A-8AA4-025F52FA9574}" destId="{EF9A1BD1-FEE6-480F-BF4C-DC049B36F9B1}" srcOrd="1" destOrd="0" presId="urn:microsoft.com/office/officeart/2005/8/layout/orgChart1"/>
    <dgm:cxn modelId="{5854AA94-6D47-4FAD-9F04-FA10F9A7880C}" type="presParOf" srcId="{096174FA-DD61-4E8A-8AA4-025F52FA9574}" destId="{D57B3975-EF8F-4EC1-B78D-41A1063D9762}" srcOrd="2" destOrd="0" presId="urn:microsoft.com/office/officeart/2005/8/layout/orgChart1"/>
    <dgm:cxn modelId="{8113257B-3096-4F92-BF00-E9E77926A69C}" type="presParOf" srcId="{60A2EE17-D0AC-407C-86B7-E9F5C2804BC5}" destId="{B0DAA225-50D9-4125-9905-E41BC8E29CD5}" srcOrd="2" destOrd="0" presId="urn:microsoft.com/office/officeart/2005/8/layout/orgChart1"/>
    <dgm:cxn modelId="{2F804E75-3804-46B4-8237-0F1FB6EE5101}" type="presParOf" srcId="{60A2EE17-D0AC-407C-86B7-E9F5C2804BC5}" destId="{046C0206-726A-4985-8721-DB2F44C6EC28}" srcOrd="3" destOrd="0" presId="urn:microsoft.com/office/officeart/2005/8/layout/orgChart1"/>
    <dgm:cxn modelId="{A2085DDF-3518-4564-9965-162D2F9A59FA}" type="presParOf" srcId="{046C0206-726A-4985-8721-DB2F44C6EC28}" destId="{362987F5-E79A-4D28-9D0F-E86493D3DC5E}" srcOrd="0" destOrd="0" presId="urn:microsoft.com/office/officeart/2005/8/layout/orgChart1"/>
    <dgm:cxn modelId="{5886AF3D-2A2D-4C2F-A0C2-7DA24206219E}" type="presParOf" srcId="{362987F5-E79A-4D28-9D0F-E86493D3DC5E}" destId="{7A956C82-C201-45C9-B4F1-06717D49ED4C}" srcOrd="0" destOrd="0" presId="urn:microsoft.com/office/officeart/2005/8/layout/orgChart1"/>
    <dgm:cxn modelId="{8C21FE98-EE4F-4EF8-8DD1-4A7968A21DB9}" type="presParOf" srcId="{362987F5-E79A-4D28-9D0F-E86493D3DC5E}" destId="{D6A9D841-16D9-49DE-AC54-5BD215F8226E}" srcOrd="1" destOrd="0" presId="urn:microsoft.com/office/officeart/2005/8/layout/orgChart1"/>
    <dgm:cxn modelId="{E83900BB-9B58-43CD-A722-781D238A91F9}" type="presParOf" srcId="{046C0206-726A-4985-8721-DB2F44C6EC28}" destId="{2789C5F6-D2F5-4E95-9F33-05FCB762BD08}" srcOrd="1" destOrd="0" presId="urn:microsoft.com/office/officeart/2005/8/layout/orgChart1"/>
    <dgm:cxn modelId="{3F0F16C3-AD9B-40AB-8E88-FBF80E401C2F}" type="presParOf" srcId="{2789C5F6-D2F5-4E95-9F33-05FCB762BD08}" destId="{2201FC91-D2FC-4380-80F2-E1590AD76482}" srcOrd="0" destOrd="0" presId="urn:microsoft.com/office/officeart/2005/8/layout/orgChart1"/>
    <dgm:cxn modelId="{21614D0E-54C3-4F6E-927B-1FBB2FD89BED}" type="presParOf" srcId="{2789C5F6-D2F5-4E95-9F33-05FCB762BD08}" destId="{D5CB480C-F026-4D02-8497-1EE26396A0B1}" srcOrd="1" destOrd="0" presId="urn:microsoft.com/office/officeart/2005/8/layout/orgChart1"/>
    <dgm:cxn modelId="{60AC01A4-D40F-4572-A177-701D7EDE7C95}" type="presParOf" srcId="{D5CB480C-F026-4D02-8497-1EE26396A0B1}" destId="{B99BB4EA-D528-4566-91F4-E5790D28E233}" srcOrd="0" destOrd="0" presId="urn:microsoft.com/office/officeart/2005/8/layout/orgChart1"/>
    <dgm:cxn modelId="{806C2E3F-446D-4392-BB36-F8C390DC80AD}" type="presParOf" srcId="{B99BB4EA-D528-4566-91F4-E5790D28E233}" destId="{100531CC-1A8E-4AA9-A62B-69C08AA44E6E}" srcOrd="0" destOrd="0" presId="urn:microsoft.com/office/officeart/2005/8/layout/orgChart1"/>
    <dgm:cxn modelId="{EF6C9BC1-4453-4A45-BE13-6F5BCA7A0D37}" type="presParOf" srcId="{B99BB4EA-D528-4566-91F4-E5790D28E233}" destId="{E5247BBA-649D-4CB3-A6C3-0F6B63356C14}" srcOrd="1" destOrd="0" presId="urn:microsoft.com/office/officeart/2005/8/layout/orgChart1"/>
    <dgm:cxn modelId="{CCBED6F1-0825-4535-B615-3B8E1A29CF95}" type="presParOf" srcId="{D5CB480C-F026-4D02-8497-1EE26396A0B1}" destId="{31E72BEF-B033-4430-B304-CEC18A7819AF}" srcOrd="1" destOrd="0" presId="urn:microsoft.com/office/officeart/2005/8/layout/orgChart1"/>
    <dgm:cxn modelId="{9493DF58-84E3-4346-8FF5-9582B54F8EBB}" type="presParOf" srcId="{D5CB480C-F026-4D02-8497-1EE26396A0B1}" destId="{EDF81521-7968-4EE2-9D6F-6D0DDB3BBF06}" srcOrd="2" destOrd="0" presId="urn:microsoft.com/office/officeart/2005/8/layout/orgChart1"/>
    <dgm:cxn modelId="{7D509637-B587-4B21-9AE6-4D52DD554606}" type="presParOf" srcId="{046C0206-726A-4985-8721-DB2F44C6EC28}" destId="{A00204C8-9BC4-4E53-8FBD-E8474FA30F21}" srcOrd="2" destOrd="0" presId="urn:microsoft.com/office/officeart/2005/8/layout/orgChart1"/>
    <dgm:cxn modelId="{8CEEE54D-F7FC-49B7-BDCD-4B9F6AF4B13B}" type="presParOf" srcId="{A00204C8-9BC4-4E53-8FBD-E8474FA30F21}" destId="{7C2877A9-E649-4BAB-A424-509B67307792}" srcOrd="0" destOrd="0" presId="urn:microsoft.com/office/officeart/2005/8/layout/orgChart1"/>
    <dgm:cxn modelId="{A38ECB3F-65D7-4788-AD3F-A10CB0E37252}" type="presParOf" srcId="{A00204C8-9BC4-4E53-8FBD-E8474FA30F21}" destId="{2F882051-D6BD-4C63-A57C-8FE5B2D3D4BA}" srcOrd="1" destOrd="0" presId="urn:microsoft.com/office/officeart/2005/8/layout/orgChart1"/>
    <dgm:cxn modelId="{49755D28-B9EB-45FC-8543-04496182CA1F}" type="presParOf" srcId="{2F882051-D6BD-4C63-A57C-8FE5B2D3D4BA}" destId="{1F33F57E-09A4-4BEE-AC32-078740E6BEE9}" srcOrd="0" destOrd="0" presId="urn:microsoft.com/office/officeart/2005/8/layout/orgChart1"/>
    <dgm:cxn modelId="{64F3DC18-550B-4F5B-934A-76A2BAF75575}" type="presParOf" srcId="{1F33F57E-09A4-4BEE-AC32-078740E6BEE9}" destId="{636B82EA-E86C-4EF5-B929-C48305F44395}" srcOrd="0" destOrd="0" presId="urn:microsoft.com/office/officeart/2005/8/layout/orgChart1"/>
    <dgm:cxn modelId="{602CEDF4-493D-4709-9F2C-5293C79DA070}" type="presParOf" srcId="{1F33F57E-09A4-4BEE-AC32-078740E6BEE9}" destId="{97E19066-68F6-4D1B-ABF1-E84AF25877BC}" srcOrd="1" destOrd="0" presId="urn:microsoft.com/office/officeart/2005/8/layout/orgChart1"/>
    <dgm:cxn modelId="{A05CB755-5EA2-404B-B11A-19849698A5C0}" type="presParOf" srcId="{2F882051-D6BD-4C63-A57C-8FE5B2D3D4BA}" destId="{461DE7BF-1CF2-4A79-AEBD-BD07A7279863}" srcOrd="1" destOrd="0" presId="urn:microsoft.com/office/officeart/2005/8/layout/orgChart1"/>
    <dgm:cxn modelId="{172F7AA8-D84E-4AF2-9102-81188CECA39A}" type="presParOf" srcId="{2F882051-D6BD-4C63-A57C-8FE5B2D3D4BA}" destId="{62CD5E7A-80FC-4361-A03D-DD1A06AF800D}" srcOrd="2" destOrd="0" presId="urn:microsoft.com/office/officeart/2005/8/layout/orgChart1"/>
    <dgm:cxn modelId="{CB158261-5D2F-4FB4-9C12-5D0DBD64265C}" type="presParOf" srcId="{60A2EE17-D0AC-407C-86B7-E9F5C2804BC5}" destId="{7D326F5B-F00E-4A9E-A373-02FA6F82FB36}" srcOrd="4" destOrd="0" presId="urn:microsoft.com/office/officeart/2005/8/layout/orgChart1"/>
    <dgm:cxn modelId="{D312DF36-BA15-4831-82D7-D4F725C93331}" type="presParOf" srcId="{60A2EE17-D0AC-407C-86B7-E9F5C2804BC5}" destId="{8894E40C-23B3-4F04-94CB-38B7E07ECFCF}" srcOrd="5" destOrd="0" presId="urn:microsoft.com/office/officeart/2005/8/layout/orgChart1"/>
    <dgm:cxn modelId="{9280AE7D-79D5-480F-B600-26E6CDEA5A53}" type="presParOf" srcId="{8894E40C-23B3-4F04-94CB-38B7E07ECFCF}" destId="{0EBCE30B-CFB8-4C89-88B5-9B7F156E3CA3}" srcOrd="0" destOrd="0" presId="urn:microsoft.com/office/officeart/2005/8/layout/orgChart1"/>
    <dgm:cxn modelId="{7531BBEB-22AA-4D72-AD52-6FCA6458FBBF}" type="presParOf" srcId="{0EBCE30B-CFB8-4C89-88B5-9B7F156E3CA3}" destId="{E96C52F3-8B7D-4E8C-B452-36BD73530230}" srcOrd="0" destOrd="0" presId="urn:microsoft.com/office/officeart/2005/8/layout/orgChart1"/>
    <dgm:cxn modelId="{C8E04350-A69B-4EF4-BAB9-5D5A017448AD}" type="presParOf" srcId="{0EBCE30B-CFB8-4C89-88B5-9B7F156E3CA3}" destId="{4246E728-CFE3-4BDD-9AAD-A32B37873480}" srcOrd="1" destOrd="0" presId="urn:microsoft.com/office/officeart/2005/8/layout/orgChart1"/>
    <dgm:cxn modelId="{389B6874-4F8C-4644-945F-3C45005EAE14}" type="presParOf" srcId="{8894E40C-23B3-4F04-94CB-38B7E07ECFCF}" destId="{D4C6FD01-C1E8-45E3-896B-3609121461B7}" srcOrd="1" destOrd="0" presId="urn:microsoft.com/office/officeart/2005/8/layout/orgChart1"/>
    <dgm:cxn modelId="{F11A6CDB-8ACB-4553-8E69-A5770841D356}" type="presParOf" srcId="{8894E40C-23B3-4F04-94CB-38B7E07ECFCF}" destId="{FB86BCF8-8667-43BC-8493-8F9EC4A0163E}" srcOrd="2" destOrd="0" presId="urn:microsoft.com/office/officeart/2005/8/layout/orgChart1"/>
    <dgm:cxn modelId="{72E67306-D01F-4AF4-8012-5212DCEE3F5D}" type="presParOf" srcId="{B263F687-924E-4942-A2C6-8C3A28EE3076}" destId="{D22E2E03-2FE2-4403-AE16-B9FABA2EF58D}" srcOrd="2" destOrd="0" presId="urn:microsoft.com/office/officeart/2005/8/layout/orgChart1"/>
  </dgm:cxnLst>
  <dgm:bg/>
  <dgm:whole/>
</dgm:dataModel>
</file>

<file path=ppt/diagrams/data9.xml><?xml version="1.0" encoding="utf-8"?>
<dgm:dataModel xmlns:dgm="http://schemas.openxmlformats.org/drawingml/2006/diagram" xmlns:a="http://schemas.openxmlformats.org/drawingml/2006/main">
  <dgm:ptLst>
    <dgm:pt modelId="{6D784B4D-41DE-4772-B2CA-FB53CD774BFB}" type="doc">
      <dgm:prSet loTypeId="urn:microsoft.com/office/officeart/2005/8/layout/hList1" loCatId="list" qsTypeId="urn:microsoft.com/office/officeart/2005/8/quickstyle/3d2" qsCatId="3D" csTypeId="urn:microsoft.com/office/officeart/2005/8/colors/colorful1" csCatId="colorful" phldr="1"/>
      <dgm:spPr/>
      <dgm:t>
        <a:bodyPr/>
        <a:lstStyle/>
        <a:p>
          <a:endParaRPr lang="en-IN"/>
        </a:p>
      </dgm:t>
    </dgm:pt>
    <dgm:pt modelId="{F97BF63E-42E4-4940-BC53-196D42963F88}">
      <dgm:prSet phldrT="[Text]"/>
      <dgm:spPr/>
      <dgm:t>
        <a:bodyPr/>
        <a:lstStyle/>
        <a:p>
          <a:r>
            <a:rPr lang="en-US" dirty="0" smtClean="0"/>
            <a:t>Drivers </a:t>
          </a:r>
          <a:endParaRPr lang="en-IN" dirty="0"/>
        </a:p>
      </dgm:t>
    </dgm:pt>
    <dgm:pt modelId="{62517CB9-BC1F-4310-8D96-8697197A1068}" type="parTrans" cxnId="{56F0A41A-E028-41E8-9941-EE35588971E0}">
      <dgm:prSet/>
      <dgm:spPr/>
      <dgm:t>
        <a:bodyPr/>
        <a:lstStyle/>
        <a:p>
          <a:endParaRPr lang="en-IN"/>
        </a:p>
      </dgm:t>
    </dgm:pt>
    <dgm:pt modelId="{426BC2F8-4B0B-47EA-A158-AEFEC46AEE64}" type="sibTrans" cxnId="{56F0A41A-E028-41E8-9941-EE35588971E0}">
      <dgm:prSet/>
      <dgm:spPr/>
      <dgm:t>
        <a:bodyPr/>
        <a:lstStyle/>
        <a:p>
          <a:endParaRPr lang="en-IN"/>
        </a:p>
      </dgm:t>
    </dgm:pt>
    <dgm:pt modelId="{CDF5ADE6-6A62-44B6-81B2-826DDE60206A}">
      <dgm:prSet phldrT="[Text]"/>
      <dgm:spPr/>
      <dgm:t>
        <a:bodyPr/>
        <a:lstStyle/>
        <a:p>
          <a:r>
            <a:rPr lang="en-US" dirty="0" smtClean="0"/>
            <a:t>Probability of default</a:t>
          </a:r>
          <a:endParaRPr lang="en-IN" dirty="0"/>
        </a:p>
      </dgm:t>
    </dgm:pt>
    <dgm:pt modelId="{98AE8BE1-5450-4874-BEEE-7FC805D6FBA3}" type="parTrans" cxnId="{45D5D25E-EC5C-4A84-B25E-66169509AF6F}">
      <dgm:prSet/>
      <dgm:spPr/>
      <dgm:t>
        <a:bodyPr/>
        <a:lstStyle/>
        <a:p>
          <a:endParaRPr lang="en-IN"/>
        </a:p>
      </dgm:t>
    </dgm:pt>
    <dgm:pt modelId="{B1DE3608-1138-4526-A86D-E1EA6D6600C9}" type="sibTrans" cxnId="{45D5D25E-EC5C-4A84-B25E-66169509AF6F}">
      <dgm:prSet/>
      <dgm:spPr/>
      <dgm:t>
        <a:bodyPr/>
        <a:lstStyle/>
        <a:p>
          <a:endParaRPr lang="en-IN"/>
        </a:p>
      </dgm:t>
    </dgm:pt>
    <dgm:pt modelId="{57F8F2C0-F621-4CBB-A7D3-6B7F109C89C6}">
      <dgm:prSet phldrT="[Text]"/>
      <dgm:spPr/>
      <dgm:t>
        <a:bodyPr/>
        <a:lstStyle/>
        <a:p>
          <a:r>
            <a:rPr lang="en-US" dirty="0" smtClean="0"/>
            <a:t>Loss given default</a:t>
          </a:r>
          <a:endParaRPr lang="en-IN" dirty="0"/>
        </a:p>
      </dgm:t>
    </dgm:pt>
    <dgm:pt modelId="{8965EBAE-2F7A-4576-99E5-B63A3FE04217}" type="parTrans" cxnId="{95CC240E-E5A2-4994-8CB6-A8FA3C6C73E9}">
      <dgm:prSet/>
      <dgm:spPr/>
      <dgm:t>
        <a:bodyPr/>
        <a:lstStyle/>
        <a:p>
          <a:endParaRPr lang="en-IN"/>
        </a:p>
      </dgm:t>
    </dgm:pt>
    <dgm:pt modelId="{A16B4595-2BE4-4A57-A465-970A19829C56}" type="sibTrans" cxnId="{95CC240E-E5A2-4994-8CB6-A8FA3C6C73E9}">
      <dgm:prSet/>
      <dgm:spPr/>
      <dgm:t>
        <a:bodyPr/>
        <a:lstStyle/>
        <a:p>
          <a:endParaRPr lang="en-IN"/>
        </a:p>
      </dgm:t>
    </dgm:pt>
    <dgm:pt modelId="{E160B1E5-E04A-4AB7-9309-9C1438B53055}">
      <dgm:prSet phldrT="[Text]"/>
      <dgm:spPr/>
      <dgm:t>
        <a:bodyPr/>
        <a:lstStyle/>
        <a:p>
          <a:r>
            <a:rPr lang="en-US" dirty="0" smtClean="0"/>
            <a:t>Time Horizon</a:t>
          </a:r>
          <a:endParaRPr lang="en-IN" dirty="0"/>
        </a:p>
      </dgm:t>
    </dgm:pt>
    <dgm:pt modelId="{E12FBE94-76CA-4726-A155-E9684E5D496B}" type="parTrans" cxnId="{9000C125-02F8-4E33-8108-CA05B0D3E7C1}">
      <dgm:prSet/>
      <dgm:spPr/>
      <dgm:t>
        <a:bodyPr/>
        <a:lstStyle/>
        <a:p>
          <a:endParaRPr lang="en-IN"/>
        </a:p>
      </dgm:t>
    </dgm:pt>
    <dgm:pt modelId="{5E1C1EB6-E9BC-4EE3-B2D0-F904CD19F11D}" type="sibTrans" cxnId="{9000C125-02F8-4E33-8108-CA05B0D3E7C1}">
      <dgm:prSet/>
      <dgm:spPr/>
      <dgm:t>
        <a:bodyPr/>
        <a:lstStyle/>
        <a:p>
          <a:endParaRPr lang="en-IN"/>
        </a:p>
      </dgm:t>
    </dgm:pt>
    <dgm:pt modelId="{7B45D923-C5B6-4F12-8DC0-5AAD900B84CB}">
      <dgm:prSet phldrT="[Text]"/>
      <dgm:spPr/>
      <dgm:t>
        <a:bodyPr/>
        <a:lstStyle/>
        <a:p>
          <a:r>
            <a:rPr lang="en-US" dirty="0" smtClean="0"/>
            <a:t>Concentration</a:t>
          </a:r>
          <a:endParaRPr lang="en-IN" dirty="0"/>
        </a:p>
      </dgm:t>
    </dgm:pt>
    <dgm:pt modelId="{4A6BC572-F953-432D-BCF2-9A04343599D9}" type="parTrans" cxnId="{8367B187-4FCD-4E96-8B52-AF8C2D31DB73}">
      <dgm:prSet/>
      <dgm:spPr/>
      <dgm:t>
        <a:bodyPr/>
        <a:lstStyle/>
        <a:p>
          <a:endParaRPr lang="en-IN"/>
        </a:p>
      </dgm:t>
    </dgm:pt>
    <dgm:pt modelId="{B8D2FB40-34EE-4DAA-B051-5F8FAFB13808}" type="sibTrans" cxnId="{8367B187-4FCD-4E96-8B52-AF8C2D31DB73}">
      <dgm:prSet/>
      <dgm:spPr/>
      <dgm:t>
        <a:bodyPr/>
        <a:lstStyle/>
        <a:p>
          <a:endParaRPr lang="en-IN"/>
        </a:p>
      </dgm:t>
    </dgm:pt>
    <dgm:pt modelId="{14A26306-C385-4A0E-9371-4E3E943988FE}">
      <dgm:prSet phldrT="[Text]"/>
      <dgm:spPr/>
      <dgm:t>
        <a:bodyPr/>
        <a:lstStyle/>
        <a:p>
          <a:r>
            <a:rPr lang="en-US" dirty="0" smtClean="0"/>
            <a:t>Credit exposure</a:t>
          </a:r>
          <a:endParaRPr lang="en-IN" dirty="0"/>
        </a:p>
      </dgm:t>
    </dgm:pt>
    <dgm:pt modelId="{ACC8E98E-14FA-4E2E-945A-06AD04A11487}" type="parTrans" cxnId="{22E90995-4185-4A6D-8AFE-3A74C58C7F32}">
      <dgm:prSet/>
      <dgm:spPr/>
      <dgm:t>
        <a:bodyPr/>
        <a:lstStyle/>
        <a:p>
          <a:endParaRPr lang="en-IN"/>
        </a:p>
      </dgm:t>
    </dgm:pt>
    <dgm:pt modelId="{9107A768-783D-4161-8604-A85525183AD5}" type="sibTrans" cxnId="{22E90995-4185-4A6D-8AFE-3A74C58C7F32}">
      <dgm:prSet/>
      <dgm:spPr/>
      <dgm:t>
        <a:bodyPr/>
        <a:lstStyle/>
        <a:p>
          <a:endParaRPr lang="en-IN"/>
        </a:p>
      </dgm:t>
    </dgm:pt>
    <dgm:pt modelId="{AAF98523-2F7C-4051-B3E7-3A0D1162282B}" type="pres">
      <dgm:prSet presAssocID="{6D784B4D-41DE-4772-B2CA-FB53CD774BFB}" presName="Name0" presStyleCnt="0">
        <dgm:presLayoutVars>
          <dgm:dir/>
          <dgm:animLvl val="lvl"/>
          <dgm:resizeHandles val="exact"/>
        </dgm:presLayoutVars>
      </dgm:prSet>
      <dgm:spPr/>
      <dgm:t>
        <a:bodyPr/>
        <a:lstStyle/>
        <a:p>
          <a:endParaRPr lang="en-IN"/>
        </a:p>
      </dgm:t>
    </dgm:pt>
    <dgm:pt modelId="{861E8BDF-2DAE-4BF0-8BE7-F40CBC9DC0A3}" type="pres">
      <dgm:prSet presAssocID="{F97BF63E-42E4-4940-BC53-196D42963F88}" presName="composite" presStyleCnt="0"/>
      <dgm:spPr/>
      <dgm:t>
        <a:bodyPr/>
        <a:lstStyle/>
        <a:p>
          <a:endParaRPr lang="en-IN"/>
        </a:p>
      </dgm:t>
    </dgm:pt>
    <dgm:pt modelId="{5E0A0D3D-3486-4EFD-8DF1-7F3842BA5187}" type="pres">
      <dgm:prSet presAssocID="{F97BF63E-42E4-4940-BC53-196D42963F88}" presName="parTx" presStyleLbl="alignNode1" presStyleIdx="0" presStyleCnt="1">
        <dgm:presLayoutVars>
          <dgm:chMax val="0"/>
          <dgm:chPref val="0"/>
          <dgm:bulletEnabled val="1"/>
        </dgm:presLayoutVars>
      </dgm:prSet>
      <dgm:spPr/>
      <dgm:t>
        <a:bodyPr/>
        <a:lstStyle/>
        <a:p>
          <a:endParaRPr lang="en-IN"/>
        </a:p>
      </dgm:t>
    </dgm:pt>
    <dgm:pt modelId="{5A93FF4D-52A2-4D72-AAB1-5D953FCDB8A5}" type="pres">
      <dgm:prSet presAssocID="{F97BF63E-42E4-4940-BC53-196D42963F88}" presName="desTx" presStyleLbl="alignAccFollowNode1" presStyleIdx="0" presStyleCnt="1">
        <dgm:presLayoutVars>
          <dgm:bulletEnabled val="1"/>
        </dgm:presLayoutVars>
      </dgm:prSet>
      <dgm:spPr/>
      <dgm:t>
        <a:bodyPr/>
        <a:lstStyle/>
        <a:p>
          <a:endParaRPr lang="en-IN"/>
        </a:p>
      </dgm:t>
    </dgm:pt>
  </dgm:ptLst>
  <dgm:cxnLst>
    <dgm:cxn modelId="{95CC240E-E5A2-4994-8CB6-A8FA3C6C73E9}" srcId="{F97BF63E-42E4-4940-BC53-196D42963F88}" destId="{57F8F2C0-F621-4CBB-A7D3-6B7F109C89C6}" srcOrd="1" destOrd="0" parTransId="{8965EBAE-2F7A-4576-99E5-B63A3FE04217}" sibTransId="{A16B4595-2BE4-4A57-A465-970A19829C56}"/>
    <dgm:cxn modelId="{8367B187-4FCD-4E96-8B52-AF8C2D31DB73}" srcId="{F97BF63E-42E4-4940-BC53-196D42963F88}" destId="{7B45D923-C5B6-4F12-8DC0-5AAD900B84CB}" srcOrd="4" destOrd="0" parTransId="{4A6BC572-F953-432D-BCF2-9A04343599D9}" sibTransId="{B8D2FB40-34EE-4DAA-B051-5F8FAFB13808}"/>
    <dgm:cxn modelId="{DD4C3C78-0333-426D-9B98-4A25A1D5EADB}" type="presOf" srcId="{7B45D923-C5B6-4F12-8DC0-5AAD900B84CB}" destId="{5A93FF4D-52A2-4D72-AAB1-5D953FCDB8A5}" srcOrd="0" destOrd="4" presId="urn:microsoft.com/office/officeart/2005/8/layout/hList1"/>
    <dgm:cxn modelId="{A1CFB201-EFAA-43B3-BCCB-B84B30C57A94}" type="presOf" srcId="{E160B1E5-E04A-4AB7-9309-9C1438B53055}" destId="{5A93FF4D-52A2-4D72-AAB1-5D953FCDB8A5}" srcOrd="0" destOrd="2" presId="urn:microsoft.com/office/officeart/2005/8/layout/hList1"/>
    <dgm:cxn modelId="{20B33C13-6ED7-425F-A2A2-9037C19621F2}" type="presOf" srcId="{CDF5ADE6-6A62-44B6-81B2-826DDE60206A}" destId="{5A93FF4D-52A2-4D72-AAB1-5D953FCDB8A5}" srcOrd="0" destOrd="0" presId="urn:microsoft.com/office/officeart/2005/8/layout/hList1"/>
    <dgm:cxn modelId="{058557E8-6DD5-433F-97F7-BF6AD77102C0}" type="presOf" srcId="{6D784B4D-41DE-4772-B2CA-FB53CD774BFB}" destId="{AAF98523-2F7C-4051-B3E7-3A0D1162282B}" srcOrd="0" destOrd="0" presId="urn:microsoft.com/office/officeart/2005/8/layout/hList1"/>
    <dgm:cxn modelId="{56F0A41A-E028-41E8-9941-EE35588971E0}" srcId="{6D784B4D-41DE-4772-B2CA-FB53CD774BFB}" destId="{F97BF63E-42E4-4940-BC53-196D42963F88}" srcOrd="0" destOrd="0" parTransId="{62517CB9-BC1F-4310-8D96-8697197A1068}" sibTransId="{426BC2F8-4B0B-47EA-A158-AEFEC46AEE64}"/>
    <dgm:cxn modelId="{595F438F-7F78-489C-9667-CB7366EC08B2}" type="presOf" srcId="{57F8F2C0-F621-4CBB-A7D3-6B7F109C89C6}" destId="{5A93FF4D-52A2-4D72-AAB1-5D953FCDB8A5}" srcOrd="0" destOrd="1" presId="urn:microsoft.com/office/officeart/2005/8/layout/hList1"/>
    <dgm:cxn modelId="{0616C33A-754A-4FB7-B8EB-0F29907B183F}" type="presOf" srcId="{14A26306-C385-4A0E-9371-4E3E943988FE}" destId="{5A93FF4D-52A2-4D72-AAB1-5D953FCDB8A5}" srcOrd="0" destOrd="3" presId="urn:microsoft.com/office/officeart/2005/8/layout/hList1"/>
    <dgm:cxn modelId="{22E90995-4185-4A6D-8AFE-3A74C58C7F32}" srcId="{F97BF63E-42E4-4940-BC53-196D42963F88}" destId="{14A26306-C385-4A0E-9371-4E3E943988FE}" srcOrd="3" destOrd="0" parTransId="{ACC8E98E-14FA-4E2E-945A-06AD04A11487}" sibTransId="{9107A768-783D-4161-8604-A85525183AD5}"/>
    <dgm:cxn modelId="{45D5D25E-EC5C-4A84-B25E-66169509AF6F}" srcId="{F97BF63E-42E4-4940-BC53-196D42963F88}" destId="{CDF5ADE6-6A62-44B6-81B2-826DDE60206A}" srcOrd="0" destOrd="0" parTransId="{98AE8BE1-5450-4874-BEEE-7FC805D6FBA3}" sibTransId="{B1DE3608-1138-4526-A86D-E1EA6D6600C9}"/>
    <dgm:cxn modelId="{7AA36315-6F16-4198-85F4-2D9D1BB54610}" type="presOf" srcId="{F97BF63E-42E4-4940-BC53-196D42963F88}" destId="{5E0A0D3D-3486-4EFD-8DF1-7F3842BA5187}" srcOrd="0" destOrd="0" presId="urn:microsoft.com/office/officeart/2005/8/layout/hList1"/>
    <dgm:cxn modelId="{9000C125-02F8-4E33-8108-CA05B0D3E7C1}" srcId="{F97BF63E-42E4-4940-BC53-196D42963F88}" destId="{E160B1E5-E04A-4AB7-9309-9C1438B53055}" srcOrd="2" destOrd="0" parTransId="{E12FBE94-76CA-4726-A155-E9684E5D496B}" sibTransId="{5E1C1EB6-E9BC-4EE3-B2D0-F904CD19F11D}"/>
    <dgm:cxn modelId="{DBCE873A-2CF7-4B34-B4F9-B0127303643D}" type="presParOf" srcId="{AAF98523-2F7C-4051-B3E7-3A0D1162282B}" destId="{861E8BDF-2DAE-4BF0-8BE7-F40CBC9DC0A3}" srcOrd="0" destOrd="0" presId="urn:microsoft.com/office/officeart/2005/8/layout/hList1"/>
    <dgm:cxn modelId="{35DCB7BC-30A0-4C54-875C-FB9C84546591}" type="presParOf" srcId="{861E8BDF-2DAE-4BF0-8BE7-F40CBC9DC0A3}" destId="{5E0A0D3D-3486-4EFD-8DF1-7F3842BA5187}" srcOrd="0" destOrd="0" presId="urn:microsoft.com/office/officeart/2005/8/layout/hList1"/>
    <dgm:cxn modelId="{1913B50B-85B4-4CAB-822B-102C92542A97}" type="presParOf" srcId="{861E8BDF-2DAE-4BF0-8BE7-F40CBC9DC0A3}" destId="{5A93FF4D-52A2-4D72-AAB1-5D953FCDB8A5}" srcOrd="1" destOrd="0" presId="urn:microsoft.com/office/officeart/2005/8/layout/hList1"/>
  </dgm:cxnLst>
  <dgm:bg/>
  <dgm:whole/>
</dgm:dataModel>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9D4B04-C9C8-4B80-858E-04156183EE15}" type="datetimeFigureOut">
              <a:rPr lang="en-US" smtClean="0"/>
              <a:pPr/>
              <a:t>1/22/12</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5877F1-621F-4A82-88AE-250F681F1CC7}"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445877F1-621F-4A82-88AE-250F681F1CC7}"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445877F1-621F-4A82-88AE-250F681F1CC7}" type="slidenum">
              <a:rPr lang="en-IN" smtClean="0"/>
              <a:pPr/>
              <a:t>2</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a:defRPr/>
            </a:pPr>
            <a:fld id="{33C89F74-9A1E-4280-85ED-48EAC8275A3A}" type="datetime1">
              <a:rPr lang="fr-FR" smtClean="0"/>
              <a:pPr>
                <a:defRPr/>
              </a:pPr>
              <a:t>1/22/12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r>
              <a:rPr lang="fr-CA" smtClean="0"/>
              <a:t>Vaibhav Agrawal &amp; karthik vaibhav</a:t>
            </a: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3F6AB3CA-DDD1-4257-BEBF-302E06026228}" type="slidenum">
              <a:rPr lang="fr-CA"/>
              <a:pPr>
                <a:defRPr/>
              </a:pPr>
              <a:t>‹#›</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258D68B9-9F6E-4CA1-841A-43BD910979D1}" type="datetime1">
              <a:rPr lang="fr-FR" smtClean="0"/>
              <a:pPr>
                <a:defRPr/>
              </a:pPr>
              <a:t>1/22/12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r>
              <a:rPr lang="fr-CA" smtClean="0"/>
              <a:t>Vaibhav Agrawal &amp; karthik vaibhav</a:t>
            </a: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CCBA800F-2880-4392-87B1-33225FD44D0C}" type="slidenum">
              <a:rPr lang="fr-CA"/>
              <a:pPr>
                <a:defRPr/>
              </a:pPr>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2A30BCA6-48A8-4D4E-A573-D75C9A8FA380}" type="datetime1">
              <a:rPr lang="fr-FR" smtClean="0"/>
              <a:pPr>
                <a:defRPr/>
              </a:pPr>
              <a:t>1/22/12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r>
              <a:rPr lang="fr-CA" smtClean="0"/>
              <a:t>Vaibhav Agrawal &amp; karthik vaibhav</a:t>
            </a: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788BD7C0-37C4-4519-83DC-72FA5E871725}" type="slidenum">
              <a:rPr lang="fr-CA"/>
              <a:pPr>
                <a:defRPr/>
              </a:pPr>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D908C036-29A9-444B-BBA3-FEE51621CECF}" type="datetime1">
              <a:rPr lang="fr-FR" smtClean="0"/>
              <a:pPr>
                <a:defRPr/>
              </a:pPr>
              <a:t>1/22/12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r>
              <a:rPr lang="fr-CA" smtClean="0"/>
              <a:t>Vaibhav Agrawal &amp; karthik vaibhav</a:t>
            </a: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EA4543ED-E4D4-4EE4-9864-51C7288C055D}" type="slidenum">
              <a:rPr lang="fr-CA"/>
              <a:pPr>
                <a:defRPr/>
              </a:pPr>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C315F76-D4AC-4C90-BFEF-E77579CEA4D4}" type="datetime1">
              <a:rPr lang="fr-FR" smtClean="0"/>
              <a:pPr>
                <a:defRPr/>
              </a:pPr>
              <a:t>1/22/12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r>
              <a:rPr lang="fr-CA" smtClean="0"/>
              <a:t>Vaibhav Agrawal &amp; karthik vaibhav</a:t>
            </a: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0AE04811-E2B3-4499-B57E-4358600078AF}" type="slidenum">
              <a:rPr lang="fr-CA"/>
              <a:pPr>
                <a:defRPr/>
              </a:pPr>
              <a:t>‹#›</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3A8C86AA-D66D-4154-999C-3734DF1D052A}" type="datetime1">
              <a:rPr lang="fr-FR" smtClean="0"/>
              <a:pPr>
                <a:defRPr/>
              </a:pPr>
              <a:t>1/22/12</a:t>
            </a:fld>
            <a:endParaRPr lang="fr-CA"/>
          </a:p>
        </p:txBody>
      </p:sp>
      <p:sp>
        <p:nvSpPr>
          <p:cNvPr id="6" name="Espace réservé du pied de page 4"/>
          <p:cNvSpPr>
            <a:spLocks noGrp="1"/>
          </p:cNvSpPr>
          <p:nvPr>
            <p:ph type="ftr" sz="quarter" idx="11"/>
          </p:nvPr>
        </p:nvSpPr>
        <p:spPr/>
        <p:txBody>
          <a:bodyPr/>
          <a:lstStyle>
            <a:lvl1pPr>
              <a:defRPr/>
            </a:lvl1pPr>
          </a:lstStyle>
          <a:p>
            <a:pPr>
              <a:defRPr/>
            </a:pPr>
            <a:r>
              <a:rPr lang="fr-CA" smtClean="0"/>
              <a:t>Vaibhav Agrawal &amp; karthik vaibhav</a:t>
            </a: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309DAA64-5FC7-49BD-979D-A1B3235C3B06}" type="slidenum">
              <a:rPr lang="fr-CA"/>
              <a:pPr>
                <a:defRPr/>
              </a:pPr>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3"/>
          <p:cNvSpPr>
            <a:spLocks noGrp="1"/>
          </p:cNvSpPr>
          <p:nvPr>
            <p:ph type="dt" sz="half" idx="10"/>
          </p:nvPr>
        </p:nvSpPr>
        <p:spPr/>
        <p:txBody>
          <a:bodyPr/>
          <a:lstStyle>
            <a:lvl1pPr>
              <a:defRPr/>
            </a:lvl1pPr>
          </a:lstStyle>
          <a:p>
            <a:pPr>
              <a:defRPr/>
            </a:pPr>
            <a:fld id="{58C2420C-9A0A-446C-A98B-B38FD9EA778F}" type="datetime1">
              <a:rPr lang="fr-FR" smtClean="0"/>
              <a:pPr>
                <a:defRPr/>
              </a:pPr>
              <a:t>1/22/12</a:t>
            </a:fld>
            <a:endParaRPr lang="fr-CA"/>
          </a:p>
        </p:txBody>
      </p:sp>
      <p:sp>
        <p:nvSpPr>
          <p:cNvPr id="8" name="Espace réservé du pied de page 4"/>
          <p:cNvSpPr>
            <a:spLocks noGrp="1"/>
          </p:cNvSpPr>
          <p:nvPr>
            <p:ph type="ftr" sz="quarter" idx="11"/>
          </p:nvPr>
        </p:nvSpPr>
        <p:spPr/>
        <p:txBody>
          <a:bodyPr/>
          <a:lstStyle>
            <a:lvl1pPr>
              <a:defRPr/>
            </a:lvl1pPr>
          </a:lstStyle>
          <a:p>
            <a:pPr>
              <a:defRPr/>
            </a:pPr>
            <a:r>
              <a:rPr lang="fr-CA" smtClean="0"/>
              <a:t>Vaibhav Agrawal &amp; karthik vaibhav</a:t>
            </a: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4CD92CE8-A99F-4D2D-BC6F-776F22352083}" type="slidenum">
              <a:rPr lang="fr-CA"/>
              <a:pPr>
                <a:defRPr/>
              </a:pPr>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3"/>
          <p:cNvSpPr>
            <a:spLocks noGrp="1"/>
          </p:cNvSpPr>
          <p:nvPr>
            <p:ph type="dt" sz="half" idx="10"/>
          </p:nvPr>
        </p:nvSpPr>
        <p:spPr/>
        <p:txBody>
          <a:bodyPr/>
          <a:lstStyle>
            <a:lvl1pPr>
              <a:defRPr/>
            </a:lvl1pPr>
          </a:lstStyle>
          <a:p>
            <a:pPr>
              <a:defRPr/>
            </a:pPr>
            <a:fld id="{5EA8C07A-08F2-48CE-8CC0-A31563F5B6A0}" type="datetime1">
              <a:rPr lang="fr-FR" smtClean="0"/>
              <a:pPr>
                <a:defRPr/>
              </a:pPr>
              <a:t>1/22/12</a:t>
            </a:fld>
            <a:endParaRPr lang="fr-CA"/>
          </a:p>
        </p:txBody>
      </p:sp>
      <p:sp>
        <p:nvSpPr>
          <p:cNvPr id="4" name="Espace réservé du pied de page 4"/>
          <p:cNvSpPr>
            <a:spLocks noGrp="1"/>
          </p:cNvSpPr>
          <p:nvPr>
            <p:ph type="ftr" sz="quarter" idx="11"/>
          </p:nvPr>
        </p:nvSpPr>
        <p:spPr/>
        <p:txBody>
          <a:bodyPr/>
          <a:lstStyle>
            <a:lvl1pPr>
              <a:defRPr/>
            </a:lvl1pPr>
          </a:lstStyle>
          <a:p>
            <a:pPr>
              <a:defRPr/>
            </a:pPr>
            <a:r>
              <a:rPr lang="fr-CA" smtClean="0"/>
              <a:t>Vaibhav Agrawal &amp; karthik vaibhav</a:t>
            </a: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93E23E7E-FB4F-442D-88BC-57DB629C0D68}" type="slidenum">
              <a:rPr lang="fr-CA"/>
              <a:pPr>
                <a:defRPr/>
              </a:pPr>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CD8638C6-DC45-4A79-A3C5-64FAB154F088}" type="datetime1">
              <a:rPr lang="fr-FR" smtClean="0"/>
              <a:pPr>
                <a:defRPr/>
              </a:pPr>
              <a:t>1/22/12</a:t>
            </a:fld>
            <a:endParaRPr lang="fr-CA"/>
          </a:p>
        </p:txBody>
      </p:sp>
      <p:sp>
        <p:nvSpPr>
          <p:cNvPr id="3" name="Espace réservé du pied de page 4"/>
          <p:cNvSpPr>
            <a:spLocks noGrp="1"/>
          </p:cNvSpPr>
          <p:nvPr>
            <p:ph type="ftr" sz="quarter" idx="11"/>
          </p:nvPr>
        </p:nvSpPr>
        <p:spPr/>
        <p:txBody>
          <a:bodyPr/>
          <a:lstStyle>
            <a:lvl1pPr>
              <a:defRPr/>
            </a:lvl1pPr>
          </a:lstStyle>
          <a:p>
            <a:pPr>
              <a:defRPr/>
            </a:pPr>
            <a:r>
              <a:rPr lang="fr-CA" smtClean="0"/>
              <a:t>Vaibhav Agrawal &amp; karthik vaibhav</a:t>
            </a: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F98A19DD-0591-464C-8C18-802C3B9B2194}" type="slidenum">
              <a:rPr lang="fr-CA"/>
              <a:pPr>
                <a:defRPr/>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43C2B22-0E1C-45B3-96FE-719E36DBA305}" type="datetime1">
              <a:rPr lang="fr-FR" smtClean="0"/>
              <a:pPr>
                <a:defRPr/>
              </a:pPr>
              <a:t>1/22/12</a:t>
            </a:fld>
            <a:endParaRPr lang="fr-CA"/>
          </a:p>
        </p:txBody>
      </p:sp>
      <p:sp>
        <p:nvSpPr>
          <p:cNvPr id="6" name="Espace réservé du pied de page 4"/>
          <p:cNvSpPr>
            <a:spLocks noGrp="1"/>
          </p:cNvSpPr>
          <p:nvPr>
            <p:ph type="ftr" sz="quarter" idx="11"/>
          </p:nvPr>
        </p:nvSpPr>
        <p:spPr/>
        <p:txBody>
          <a:bodyPr/>
          <a:lstStyle>
            <a:lvl1pPr>
              <a:defRPr/>
            </a:lvl1pPr>
          </a:lstStyle>
          <a:p>
            <a:pPr>
              <a:defRPr/>
            </a:pPr>
            <a:r>
              <a:rPr lang="fr-CA" smtClean="0"/>
              <a:t>Vaibhav Agrawal &amp; karthik vaibhav</a:t>
            </a: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B5F5E7B6-26B4-4C43-AFB7-6A820EF376A4}" type="slidenum">
              <a:rPr lang="fr-CA"/>
              <a:pPr>
                <a:defRPr/>
              </a:pPr>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7853E8C-9B3F-4EE2-888D-574E1CAADC57}" type="datetime1">
              <a:rPr lang="fr-FR" smtClean="0"/>
              <a:pPr>
                <a:defRPr/>
              </a:pPr>
              <a:t>1/22/12</a:t>
            </a:fld>
            <a:endParaRPr lang="fr-CA"/>
          </a:p>
        </p:txBody>
      </p:sp>
      <p:sp>
        <p:nvSpPr>
          <p:cNvPr id="6" name="Espace réservé du pied de page 4"/>
          <p:cNvSpPr>
            <a:spLocks noGrp="1"/>
          </p:cNvSpPr>
          <p:nvPr>
            <p:ph type="ftr" sz="quarter" idx="11"/>
          </p:nvPr>
        </p:nvSpPr>
        <p:spPr/>
        <p:txBody>
          <a:bodyPr/>
          <a:lstStyle>
            <a:lvl1pPr>
              <a:defRPr/>
            </a:lvl1pPr>
          </a:lstStyle>
          <a:p>
            <a:pPr>
              <a:defRPr/>
            </a:pPr>
            <a:r>
              <a:rPr lang="fr-CA" smtClean="0"/>
              <a:t>Vaibhav Agrawal &amp; karthik vaibhav</a:t>
            </a: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080C48DA-0B45-468C-A7DD-7B34A2DBB359}" type="slidenum">
              <a:rPr lang="fr-CA"/>
              <a:pPr>
                <a:defRPr/>
              </a:pPr>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CA"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966C8D4-38E3-4D83-8FBB-47C9AE9DD5F3}" type="datetime1">
              <a:rPr lang="fr-FR" smtClean="0"/>
              <a:pPr>
                <a:defRPr/>
              </a:pPr>
              <a:t>1/22/12</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fr-CA" smtClean="0"/>
              <a:t>Vaibhav Agrawal &amp; karthik vaibhav</a:t>
            </a: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4E7EB45-1FF5-4DF7-8461-3FAFEAA95422}"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jpeg"/><Relationship Id="rId1" Type="http://schemas.openxmlformats.org/officeDocument/2006/relationships/themeOverride" Target="../theme/themeOverride1.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1.png"/><Relationship Id="rId1" Type="http://schemas.openxmlformats.org/officeDocument/2006/relationships/themeOverride" Target="../theme/themeOverride10.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2.jpeg"/><Relationship Id="rId1" Type="http://schemas.openxmlformats.org/officeDocument/2006/relationships/themeOverride" Target="../theme/themeOverride11.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jpeg"/><Relationship Id="rId5" Type="http://schemas.openxmlformats.org/officeDocument/2006/relationships/chart" Target="../charts/chart1.xml"/><Relationship Id="rId6" Type="http://schemas.openxmlformats.org/officeDocument/2006/relationships/package" Target="../embeddings/Microsoft_Word_Document1.docx"/><Relationship Id="rId1" Type="http://schemas.openxmlformats.org/officeDocument/2006/relationships/themeOverride" Target="../theme/themeOverride12.xml"/><Relationship Id="rId2"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diagramData" Target="../diagrams/data5.xml"/><Relationship Id="rId5" Type="http://schemas.openxmlformats.org/officeDocument/2006/relationships/diagramLayout" Target="../diagrams/layout5.xml"/><Relationship Id="rId6" Type="http://schemas.openxmlformats.org/officeDocument/2006/relationships/diagramQuickStyle" Target="../diagrams/quickStyle5.xml"/><Relationship Id="rId7" Type="http://schemas.openxmlformats.org/officeDocument/2006/relationships/diagramColors" Target="../diagrams/colors5.xml"/><Relationship Id="rId1" Type="http://schemas.openxmlformats.org/officeDocument/2006/relationships/themeOverride" Target="../theme/themeOverride13.x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4" Type="http://schemas.openxmlformats.org/officeDocument/2006/relationships/image" Target="http://i.investopedia.com/inv/articles/site/CT-Basel1x.gif" TargetMode="External"/><Relationship Id="rId5" Type="http://schemas.openxmlformats.org/officeDocument/2006/relationships/diagramData" Target="../diagrams/data7.xml"/><Relationship Id="rId6" Type="http://schemas.openxmlformats.org/officeDocument/2006/relationships/diagramLayout" Target="../diagrams/layout7.xml"/><Relationship Id="rId7" Type="http://schemas.openxmlformats.org/officeDocument/2006/relationships/diagramQuickStyle" Target="../diagrams/quickStyle7.xml"/><Relationship Id="rId8" Type="http://schemas.openxmlformats.org/officeDocument/2006/relationships/diagramColors" Target="../diagrams/colors7.xml"/><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diagramData" Target="../diagrams/data8.xml"/><Relationship Id="rId5" Type="http://schemas.openxmlformats.org/officeDocument/2006/relationships/diagramLayout" Target="../diagrams/layout8.xml"/><Relationship Id="rId6" Type="http://schemas.openxmlformats.org/officeDocument/2006/relationships/diagramQuickStyle" Target="../diagrams/quickStyle8.xml"/><Relationship Id="rId7" Type="http://schemas.openxmlformats.org/officeDocument/2006/relationships/diagramColors" Target="../diagrams/colors8.xml"/><Relationship Id="rId8" Type="http://schemas.openxmlformats.org/officeDocument/2006/relationships/diagramData" Target="../diagrams/data9.xml"/><Relationship Id="rId9" Type="http://schemas.openxmlformats.org/officeDocument/2006/relationships/diagramLayout" Target="../diagrams/layout9.xml"/><Relationship Id="rId10" Type="http://schemas.openxmlformats.org/officeDocument/2006/relationships/diagramQuickStyle" Target="../diagrams/quickStyle9.xml"/><Relationship Id="rId11" Type="http://schemas.openxmlformats.org/officeDocument/2006/relationships/diagramColors" Target="../diagrams/colors9.xml"/><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diagramData" Target="../diagrams/data10.xml"/><Relationship Id="rId5" Type="http://schemas.openxmlformats.org/officeDocument/2006/relationships/diagramLayout" Target="../diagrams/layout10.xml"/><Relationship Id="rId6" Type="http://schemas.openxmlformats.org/officeDocument/2006/relationships/diagramQuickStyle" Target="../diagrams/quickStyle10.xml"/><Relationship Id="rId7" Type="http://schemas.openxmlformats.org/officeDocument/2006/relationships/diagramColors" Target="../diagrams/colors10.xml"/><Relationship Id="rId8" Type="http://schemas.openxmlformats.org/officeDocument/2006/relationships/diagramData" Target="../diagrams/data11.xml"/><Relationship Id="rId9" Type="http://schemas.openxmlformats.org/officeDocument/2006/relationships/diagramLayout" Target="../diagrams/layout11.xml"/><Relationship Id="rId10" Type="http://schemas.openxmlformats.org/officeDocument/2006/relationships/diagramQuickStyle" Target="../diagrams/quickStyle11.xml"/><Relationship Id="rId11" Type="http://schemas.openxmlformats.org/officeDocument/2006/relationships/diagramColors" Target="../diagrams/colors11.xml"/><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2.xml"/><Relationship Id="rId4" Type="http://schemas.openxmlformats.org/officeDocument/2006/relationships/diagramLayout" Target="../diagrams/layout12.xml"/><Relationship Id="rId5" Type="http://schemas.openxmlformats.org/officeDocument/2006/relationships/diagramQuickStyle" Target="../diagrams/quickStyle12.xml"/><Relationship Id="rId6" Type="http://schemas.openxmlformats.org/officeDocument/2006/relationships/diagramColors" Target="../diagrams/colors12.xml"/><Relationship Id="rId7" Type="http://schemas.openxmlformats.org/officeDocument/2006/relationships/image" Target="../media/image17.jpeg"/><Relationship Id="rId8" Type="http://schemas.openxmlformats.org/officeDocument/2006/relationships/diagramData" Target="../diagrams/data13.xml"/><Relationship Id="rId9" Type="http://schemas.openxmlformats.org/officeDocument/2006/relationships/diagramLayout" Target="../diagrams/layout13.xml"/><Relationship Id="rId10" Type="http://schemas.openxmlformats.org/officeDocument/2006/relationships/diagramQuickStyle" Target="../diagrams/quickStyle13.xml"/><Relationship Id="rId11" Type="http://schemas.openxmlformats.org/officeDocument/2006/relationships/diagramColors" Target="../diagrams/colors13.xml"/><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4.xml"/><Relationship Id="rId4" Type="http://schemas.openxmlformats.org/officeDocument/2006/relationships/diagramLayout" Target="../diagrams/layout14.xml"/><Relationship Id="rId5" Type="http://schemas.openxmlformats.org/officeDocument/2006/relationships/diagramQuickStyle" Target="../diagrams/quickStyle14.xml"/><Relationship Id="rId6" Type="http://schemas.openxmlformats.org/officeDocument/2006/relationships/diagramColors" Target="../diagrams/colors14.xml"/><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1.jpeg"/><Relationship Id="rId5" Type="http://schemas.openxmlformats.org/officeDocument/2006/relationships/image" Target="../media/image2.jpeg"/><Relationship Id="rId1" Type="http://schemas.openxmlformats.org/officeDocument/2006/relationships/themeOverride" Target="../theme/themeOverride2.xml"/><Relationship Id="rId2"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diagramData" Target="../diagrams/data15.xml"/><Relationship Id="rId5" Type="http://schemas.openxmlformats.org/officeDocument/2006/relationships/diagramLayout" Target="../diagrams/layout15.xml"/><Relationship Id="rId6" Type="http://schemas.openxmlformats.org/officeDocument/2006/relationships/diagramQuickStyle" Target="../diagrams/quickStyle15.xml"/><Relationship Id="rId7" Type="http://schemas.openxmlformats.org/officeDocument/2006/relationships/diagramColors" Target="../diagrams/colors15.xml"/><Relationship Id="rId1" Type="http://schemas.openxmlformats.org/officeDocument/2006/relationships/themeOverride" Target="../theme/themeOverride14.x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diagramData" Target="../diagrams/data16.xml"/><Relationship Id="rId5" Type="http://schemas.openxmlformats.org/officeDocument/2006/relationships/diagramLayout" Target="../diagrams/layout16.xml"/><Relationship Id="rId6" Type="http://schemas.openxmlformats.org/officeDocument/2006/relationships/diagramQuickStyle" Target="../diagrams/quickStyle16.xml"/><Relationship Id="rId7" Type="http://schemas.openxmlformats.org/officeDocument/2006/relationships/diagramColors" Target="../diagrams/colors16.xml"/><Relationship Id="rId1" Type="http://schemas.openxmlformats.org/officeDocument/2006/relationships/themeOverride" Target="../theme/themeOverride15.x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diagramData" Target="../diagrams/data17.xml"/><Relationship Id="rId5" Type="http://schemas.openxmlformats.org/officeDocument/2006/relationships/diagramLayout" Target="../diagrams/layout17.xml"/><Relationship Id="rId6" Type="http://schemas.openxmlformats.org/officeDocument/2006/relationships/diagramQuickStyle" Target="../diagrams/quickStyle17.xml"/><Relationship Id="rId7" Type="http://schemas.openxmlformats.org/officeDocument/2006/relationships/diagramColors" Target="../diagrams/colors17.xml"/><Relationship Id="rId1" Type="http://schemas.openxmlformats.org/officeDocument/2006/relationships/themeOverride" Target="../theme/themeOverride16.x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diagramData" Target="../diagrams/data18.xml"/><Relationship Id="rId5" Type="http://schemas.openxmlformats.org/officeDocument/2006/relationships/diagramLayout" Target="../diagrams/layout18.xml"/><Relationship Id="rId6" Type="http://schemas.openxmlformats.org/officeDocument/2006/relationships/diagramQuickStyle" Target="../diagrams/quickStyle18.xml"/><Relationship Id="rId7" Type="http://schemas.openxmlformats.org/officeDocument/2006/relationships/diagramColors" Target="../diagrams/colors18.xml"/><Relationship Id="rId1" Type="http://schemas.openxmlformats.org/officeDocument/2006/relationships/themeOverride" Target="../theme/themeOverride17.x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themeOverride" Target="../theme/themeOverride18.xml"/><Relationship Id="rId2" Type="http://schemas.openxmlformats.org/officeDocument/2006/relationships/slideLayout" Target="../slideLayouts/slideLayout2.xml"/><Relationship Id="rId3"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diagramData" Target="../diagrams/data19.xml"/><Relationship Id="rId5" Type="http://schemas.openxmlformats.org/officeDocument/2006/relationships/diagramLayout" Target="../diagrams/layout19.xml"/><Relationship Id="rId6" Type="http://schemas.openxmlformats.org/officeDocument/2006/relationships/diagramQuickStyle" Target="../diagrams/quickStyle19.xml"/><Relationship Id="rId7" Type="http://schemas.openxmlformats.org/officeDocument/2006/relationships/diagramColors" Target="../diagrams/colors19.xml"/><Relationship Id="rId1" Type="http://schemas.openxmlformats.org/officeDocument/2006/relationships/themeOverride" Target="../theme/themeOverride19.x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jpeg"/><Relationship Id="rId5" Type="http://schemas.openxmlformats.org/officeDocument/2006/relationships/image" Target="../media/image34.jpeg"/><Relationship Id="rId6" Type="http://schemas.openxmlformats.org/officeDocument/2006/relationships/oleObject" Target="../embeddings/Microsoft_Excel_97_-_2004_Worksheet1.xls"/><Relationship Id="rId1" Type="http://schemas.openxmlformats.org/officeDocument/2006/relationships/themeOverride" Target="../theme/themeOverride20.xml"/><Relationship Id="rId2" Type="http://schemas.openxmlformats.org/officeDocument/2006/relationships/vmlDrawing" Target="../drawings/vmlDrawing2.v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5.png"/><Relationship Id="rId1" Type="http://schemas.openxmlformats.org/officeDocument/2006/relationships/themeOverride" Target="../theme/themeOverride21.x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diagramData" Target="../diagrams/data20.xml"/><Relationship Id="rId5" Type="http://schemas.openxmlformats.org/officeDocument/2006/relationships/diagramLayout" Target="../diagrams/layout20.xml"/><Relationship Id="rId6" Type="http://schemas.openxmlformats.org/officeDocument/2006/relationships/diagramQuickStyle" Target="../diagrams/quickStyle20.xml"/><Relationship Id="rId7" Type="http://schemas.openxmlformats.org/officeDocument/2006/relationships/diagramColors" Target="../diagrams/colors20.xml"/><Relationship Id="rId1" Type="http://schemas.openxmlformats.org/officeDocument/2006/relationships/themeOverride" Target="../theme/themeOverride22.x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diagramData" Target="../diagrams/data21.xml"/><Relationship Id="rId5" Type="http://schemas.openxmlformats.org/officeDocument/2006/relationships/diagramLayout" Target="../diagrams/layout21.xml"/><Relationship Id="rId6" Type="http://schemas.openxmlformats.org/officeDocument/2006/relationships/diagramQuickStyle" Target="../diagrams/quickStyle21.xml"/><Relationship Id="rId7" Type="http://schemas.openxmlformats.org/officeDocument/2006/relationships/diagramColors" Target="../diagrams/colors21.xml"/><Relationship Id="rId1" Type="http://schemas.openxmlformats.org/officeDocument/2006/relationships/themeOverride" Target="../theme/themeOverride23.x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1" Type="http://schemas.openxmlformats.org/officeDocument/2006/relationships/themeOverride" Target="../theme/themeOverride3.x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diagramData" Target="../diagrams/data22.xml"/><Relationship Id="rId5" Type="http://schemas.openxmlformats.org/officeDocument/2006/relationships/diagramLayout" Target="../diagrams/layout22.xml"/><Relationship Id="rId6" Type="http://schemas.openxmlformats.org/officeDocument/2006/relationships/diagramQuickStyle" Target="../diagrams/quickStyle22.xml"/><Relationship Id="rId7" Type="http://schemas.openxmlformats.org/officeDocument/2006/relationships/diagramColors" Target="../diagrams/colors22.xml"/><Relationship Id="rId1" Type="http://schemas.openxmlformats.org/officeDocument/2006/relationships/themeOverride" Target="../theme/themeOverride24.x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themeOverride" Target="../theme/themeOverride25.xml"/><Relationship Id="rId2" Type="http://schemas.openxmlformats.org/officeDocument/2006/relationships/slideLayout" Target="../slideLayouts/slideLayout2.xml"/><Relationship Id="rId3" Type="http://schemas.openxmlformats.org/officeDocument/2006/relationships/image" Target="../media/image1.jpeg"/></Relationships>
</file>

<file path=ppt/slides/_rels/slide32.xml.rels><?xml version="1.0" encoding="UTF-8" standalone="yes"?>
<Relationships xmlns="http://schemas.openxmlformats.org/package/2006/relationships"><Relationship Id="rId1" Type="http://schemas.openxmlformats.org/officeDocument/2006/relationships/themeOverride" Target="../theme/themeOverride26.xml"/><Relationship Id="rId2" Type="http://schemas.openxmlformats.org/officeDocument/2006/relationships/slideLayout" Target="../slideLayouts/slideLayout2.xml"/><Relationship Id="rId3"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1" Type="http://schemas.openxmlformats.org/officeDocument/2006/relationships/themeOverride" Target="../theme/themeOverride4.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1" Type="http://schemas.openxmlformats.org/officeDocument/2006/relationships/themeOverride" Target="../theme/themeOverride5.x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9.png"/><Relationship Id="rId1" Type="http://schemas.openxmlformats.org/officeDocument/2006/relationships/themeOverride" Target="../theme/themeOverride6.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0.png"/><Relationship Id="rId1" Type="http://schemas.openxmlformats.org/officeDocument/2006/relationships/themeOverride" Target="../theme/themeOverride7.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slideLayout" Target="../slideLayouts/slideLayout2.xml"/><Relationship Id="rId3"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diagramData" Target="../diagrams/data4.xml"/><Relationship Id="rId5" Type="http://schemas.openxmlformats.org/officeDocument/2006/relationships/diagramLayout" Target="../diagrams/layout4.xml"/><Relationship Id="rId6" Type="http://schemas.openxmlformats.org/officeDocument/2006/relationships/diagramQuickStyle" Target="../diagrams/quickStyle4.xml"/><Relationship Id="rId7" Type="http://schemas.openxmlformats.org/officeDocument/2006/relationships/diagramColors" Target="../diagrams/colors4.xml"/><Relationship Id="rId1" Type="http://schemas.openxmlformats.org/officeDocument/2006/relationships/themeOverride" Target="../theme/themeOverride9.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85786" y="642918"/>
            <a:ext cx="7643866" cy="1857388"/>
          </a:xfrm>
        </p:spPr>
        <p:txBody>
          <a:bodyPr/>
          <a:lstStyle/>
          <a:p>
            <a:r>
              <a:rPr lang="en-US" dirty="0" smtClean="0">
                <a:latin typeface="+mn-lt"/>
              </a:rPr>
              <a:t>Relevance of IFRS &amp; BASEL NORMS in Global Economy</a:t>
            </a:r>
            <a:endParaRPr lang="en-IN" dirty="0">
              <a:latin typeface="+mn-lt"/>
            </a:endParaRPr>
          </a:p>
        </p:txBody>
      </p:sp>
      <p:sp>
        <p:nvSpPr>
          <p:cNvPr id="3" name="Subtitle 2"/>
          <p:cNvSpPr>
            <a:spLocks noGrp="1"/>
          </p:cNvSpPr>
          <p:nvPr>
            <p:ph type="subTitle" idx="1"/>
          </p:nvPr>
        </p:nvSpPr>
        <p:spPr>
          <a:xfrm>
            <a:off x="214282" y="2071678"/>
            <a:ext cx="8072494" cy="4429156"/>
          </a:xfrm>
        </p:spPr>
        <p:txBody>
          <a:bodyPr>
            <a:normAutofit/>
          </a:bodyPr>
          <a:lstStyle/>
          <a:p>
            <a:pPr algn="just">
              <a:buFont typeface="Arial" pitchFamily="34" charset="0"/>
              <a:buChar char="•"/>
            </a:pPr>
            <a:endParaRPr lang="en-US" sz="2800" dirty="0" smtClean="0">
              <a:solidFill>
                <a:schemeClr val="tx1"/>
              </a:solidFill>
            </a:endParaRPr>
          </a:p>
          <a:p>
            <a:pPr algn="just">
              <a:buFont typeface="Arial" pitchFamily="34" charset="0"/>
              <a:buChar char="•"/>
            </a:pPr>
            <a:endParaRPr lang="en-US" sz="2800" dirty="0" smtClean="0">
              <a:solidFill>
                <a:schemeClr val="tx1"/>
              </a:solidFill>
            </a:endParaRPr>
          </a:p>
          <a:p>
            <a:pPr algn="just"/>
            <a:endParaRPr lang="en-US" dirty="0" smtClean="0">
              <a:solidFill>
                <a:schemeClr val="tx1"/>
              </a:solidFill>
            </a:endParaRPr>
          </a:p>
          <a:p>
            <a:pPr algn="just"/>
            <a:endParaRPr lang="en-IN" dirty="0"/>
          </a:p>
        </p:txBody>
      </p:sp>
      <p:sp>
        <p:nvSpPr>
          <p:cNvPr id="6" name="Footer Placeholder 5"/>
          <p:cNvSpPr>
            <a:spLocks noGrp="1"/>
          </p:cNvSpPr>
          <p:nvPr>
            <p:ph type="ftr" sz="quarter" idx="11"/>
          </p:nvPr>
        </p:nvSpPr>
        <p:spPr/>
        <p:txBody>
          <a:bodyPr/>
          <a:lstStyle/>
          <a:p>
            <a:pPr>
              <a:defRPr/>
            </a:pPr>
            <a:r>
              <a:rPr lang="fr-CA" smtClean="0"/>
              <a:t>Vaibhav Agrawal &amp; karthik vaibhav</a:t>
            </a:r>
            <a:endParaRPr lang="fr-CA"/>
          </a:p>
        </p:txBody>
      </p:sp>
      <p:sp>
        <p:nvSpPr>
          <p:cNvPr id="7" name="TextBox 6"/>
          <p:cNvSpPr txBox="1"/>
          <p:nvPr/>
        </p:nvSpPr>
        <p:spPr>
          <a:xfrm>
            <a:off x="5143504" y="4500570"/>
            <a:ext cx="3500462" cy="1231106"/>
          </a:xfrm>
          <a:prstGeom prst="rect">
            <a:avLst/>
          </a:prstGeom>
          <a:noFill/>
        </p:spPr>
        <p:txBody>
          <a:bodyPr wrap="square" rtlCol="0">
            <a:spAutoFit/>
          </a:bodyPr>
          <a:lstStyle/>
          <a:p>
            <a:r>
              <a:rPr lang="en-US" dirty="0" smtClean="0"/>
              <a:t>Presented by:-</a:t>
            </a:r>
            <a:br>
              <a:rPr lang="en-US" dirty="0" smtClean="0"/>
            </a:br>
            <a:r>
              <a:rPr lang="en-US" sz="2800" dirty="0" err="1" smtClean="0"/>
              <a:t>Vaibhav</a:t>
            </a:r>
            <a:r>
              <a:rPr lang="en-US" sz="2800" dirty="0" smtClean="0"/>
              <a:t> </a:t>
            </a:r>
            <a:r>
              <a:rPr lang="en-US" sz="2800" dirty="0" err="1" smtClean="0"/>
              <a:t>Agrawal</a:t>
            </a:r>
            <a:endParaRPr lang="en-US" sz="2800" dirty="0" smtClean="0"/>
          </a:p>
          <a:p>
            <a:r>
              <a:rPr lang="en-US" sz="2800" dirty="0" err="1" smtClean="0"/>
              <a:t>Karthik</a:t>
            </a:r>
            <a:r>
              <a:rPr lang="en-US" sz="2800" dirty="0" smtClean="0"/>
              <a:t> </a:t>
            </a:r>
            <a:r>
              <a:rPr lang="en-US" sz="2800" dirty="0" err="1" smtClean="0"/>
              <a:t>Vaibhav</a:t>
            </a:r>
            <a:endParaRPr lang="en-US" sz="2800"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IT sector	</a:t>
            </a:r>
            <a:endParaRPr lang="en-IN" dirty="0"/>
          </a:p>
        </p:txBody>
      </p:sp>
      <p:sp>
        <p:nvSpPr>
          <p:cNvPr id="3" name="Content Placeholder 2"/>
          <p:cNvSpPr>
            <a:spLocks noGrp="1"/>
          </p:cNvSpPr>
          <p:nvPr>
            <p:ph idx="1"/>
          </p:nvPr>
        </p:nvSpPr>
        <p:spPr>
          <a:xfrm>
            <a:off x="357158" y="1928802"/>
            <a:ext cx="8229600" cy="4525963"/>
          </a:xfrm>
        </p:spPr>
        <p:txBody>
          <a:bodyPr>
            <a:normAutofit fontScale="77500" lnSpcReduction="20000"/>
          </a:bodyPr>
          <a:lstStyle/>
          <a:p>
            <a:pPr>
              <a:buFont typeface="Wingdings" pitchFamily="2" charset="2"/>
              <a:buChar char="Ø"/>
            </a:pPr>
            <a:r>
              <a:rPr lang="en-US" sz="2800" dirty="0" smtClean="0"/>
              <a:t>IT relies more on intangible assets and</a:t>
            </a:r>
          </a:p>
          <a:p>
            <a:pPr>
              <a:buNone/>
            </a:pPr>
            <a:r>
              <a:rPr lang="en-US" sz="2800" dirty="0" smtClean="0"/>
              <a:t>     human capital than fixed assets.</a:t>
            </a:r>
          </a:p>
          <a:p>
            <a:pPr>
              <a:buNone/>
            </a:pPr>
            <a:endParaRPr lang="en-US" sz="2800" dirty="0" smtClean="0"/>
          </a:p>
          <a:p>
            <a:pPr>
              <a:buFont typeface="Wingdings" pitchFamily="2" charset="2"/>
              <a:buChar char="Ø"/>
            </a:pPr>
            <a:r>
              <a:rPr lang="en-US" sz="2800" dirty="0" smtClean="0"/>
              <a:t>Simultaneous sale of License, Service </a:t>
            </a:r>
          </a:p>
          <a:p>
            <a:pPr>
              <a:buNone/>
            </a:pPr>
            <a:r>
              <a:rPr lang="en-US" sz="2800" dirty="0" smtClean="0"/>
              <a:t>    contract and Software development are</a:t>
            </a:r>
          </a:p>
          <a:p>
            <a:pPr>
              <a:buNone/>
            </a:pPr>
            <a:r>
              <a:rPr lang="en-US" sz="2800" dirty="0" smtClean="0"/>
              <a:t>    common in IT.</a:t>
            </a:r>
          </a:p>
          <a:p>
            <a:pPr>
              <a:buNone/>
            </a:pPr>
            <a:endParaRPr lang="en-US" sz="2800" dirty="0" smtClean="0"/>
          </a:p>
          <a:p>
            <a:pPr>
              <a:buFont typeface="Wingdings" pitchFamily="2" charset="2"/>
              <a:buChar char="Ø"/>
            </a:pPr>
            <a:r>
              <a:rPr lang="en-US" sz="2800" dirty="0" smtClean="0"/>
              <a:t>Revenue recognition currently done by the ‘Intrinsic Value method’ needs to shift to the fair value method as prescribed by IFRS.</a:t>
            </a:r>
          </a:p>
          <a:p>
            <a:pPr>
              <a:buNone/>
            </a:pPr>
            <a:endParaRPr lang="en-US" sz="2800" dirty="0" smtClean="0"/>
          </a:p>
          <a:p>
            <a:pPr>
              <a:buFont typeface="Wingdings" pitchFamily="2" charset="2"/>
              <a:buChar char="Ø"/>
            </a:pPr>
            <a:r>
              <a:rPr lang="en-US" sz="2800" dirty="0" smtClean="0"/>
              <a:t>Profits will reduce and hence ESOP options will be reconsidered</a:t>
            </a:r>
            <a:endParaRPr lang="en-IN" sz="2800" dirty="0"/>
          </a:p>
        </p:txBody>
      </p:sp>
      <p:pic>
        <p:nvPicPr>
          <p:cNvPr id="8" name="Picture 7" descr="IT.bmp"/>
          <p:cNvPicPr>
            <a:picLocks noChangeAspect="1"/>
          </p:cNvPicPr>
          <p:nvPr/>
        </p:nvPicPr>
        <p:blipFill>
          <a:blip r:embed="rId4"/>
          <a:stretch>
            <a:fillRect/>
          </a:stretch>
        </p:blipFill>
        <p:spPr>
          <a:xfrm>
            <a:off x="5715008" y="928670"/>
            <a:ext cx="2949969" cy="2428892"/>
          </a:xfrm>
          <a:prstGeom prst="rect">
            <a:avLst/>
          </a:prstGeom>
        </p:spPr>
      </p:pic>
      <p:sp>
        <p:nvSpPr>
          <p:cNvPr id="5" name="Footer Placeholder 4"/>
          <p:cNvSpPr>
            <a:spLocks noGrp="1"/>
          </p:cNvSpPr>
          <p:nvPr>
            <p:ph type="ftr" sz="quarter" idx="11"/>
          </p:nvPr>
        </p:nvSpPr>
        <p:spPr/>
        <p:txBody>
          <a:bodyPr/>
          <a:lstStyle/>
          <a:p>
            <a:pPr>
              <a:defRPr/>
            </a:pPr>
            <a:r>
              <a:rPr lang="fr-CA" smtClean="0"/>
              <a:t>Vaibhav Agrawal &amp; karthik vaibhav</a:t>
            </a:r>
            <a:endParaRPr lang="fr-CA"/>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Banking sector</a:t>
            </a:r>
            <a:endParaRPr lang="en-IN" dirty="0"/>
          </a:p>
        </p:txBody>
      </p:sp>
      <p:sp>
        <p:nvSpPr>
          <p:cNvPr id="3" name="Content Placeholder 2"/>
          <p:cNvSpPr>
            <a:spLocks noGrp="1"/>
          </p:cNvSpPr>
          <p:nvPr>
            <p:ph idx="1"/>
          </p:nvPr>
        </p:nvSpPr>
        <p:spPr>
          <a:xfrm>
            <a:off x="214282" y="1214422"/>
            <a:ext cx="8229600" cy="4525963"/>
          </a:xfrm>
        </p:spPr>
        <p:txBody>
          <a:bodyPr/>
          <a:lstStyle/>
          <a:p>
            <a:pPr>
              <a:buFont typeface="Wingdings" pitchFamily="2" charset="2"/>
              <a:buChar char="Ø"/>
            </a:pPr>
            <a:r>
              <a:rPr lang="en-US" sz="2800" dirty="0" smtClean="0"/>
              <a:t>Banking sector is highly regulated in </a:t>
            </a:r>
          </a:p>
          <a:p>
            <a:pPr>
              <a:buNone/>
            </a:pPr>
            <a:r>
              <a:rPr lang="en-US" sz="2800" dirty="0" smtClean="0"/>
              <a:t>   India owing to the strict norms of the RBI</a:t>
            </a:r>
          </a:p>
          <a:p>
            <a:pPr>
              <a:buNone/>
            </a:pPr>
            <a:endParaRPr lang="en-US" sz="2800" dirty="0" smtClean="0"/>
          </a:p>
          <a:p>
            <a:pPr>
              <a:buFont typeface="Wingdings" pitchFamily="2" charset="2"/>
              <a:buChar char="Ø"/>
            </a:pPr>
            <a:r>
              <a:rPr lang="en-US" sz="2800" dirty="0" smtClean="0"/>
              <a:t>Interest on loans-accrued </a:t>
            </a:r>
            <a:r>
              <a:rPr lang="en-US" sz="2800" dirty="0" err="1" smtClean="0"/>
              <a:t>vs</a:t>
            </a:r>
            <a:r>
              <a:rPr lang="en-US" sz="2800" dirty="0" smtClean="0"/>
              <a:t> effective </a:t>
            </a:r>
          </a:p>
          <a:p>
            <a:pPr>
              <a:buNone/>
            </a:pPr>
            <a:r>
              <a:rPr lang="en-US" sz="2800" dirty="0" smtClean="0"/>
              <a:t>    annual rate of interest.</a:t>
            </a:r>
          </a:p>
          <a:p>
            <a:pPr>
              <a:buNone/>
            </a:pPr>
            <a:endParaRPr lang="en-US" sz="2800" dirty="0" smtClean="0"/>
          </a:p>
          <a:p>
            <a:pPr>
              <a:buFont typeface="Wingdings" pitchFamily="2" charset="2"/>
              <a:buChar char="Ø"/>
            </a:pPr>
            <a:r>
              <a:rPr lang="en-US" sz="2800" dirty="0" smtClean="0"/>
              <a:t>Interest recognition on NPA’s.</a:t>
            </a:r>
          </a:p>
          <a:p>
            <a:pPr>
              <a:buNone/>
            </a:pPr>
            <a:r>
              <a:rPr lang="en-US" sz="2800" dirty="0" smtClean="0"/>
              <a:t> </a:t>
            </a:r>
          </a:p>
          <a:p>
            <a:pPr>
              <a:buFont typeface="Wingdings" pitchFamily="2" charset="2"/>
              <a:buChar char="Ø"/>
            </a:pPr>
            <a:r>
              <a:rPr lang="en-US" sz="2800" dirty="0" smtClean="0"/>
              <a:t>IFRS makes it mandatory for banks to disclose their credit, market and operational risk in their financial statements</a:t>
            </a:r>
            <a:endParaRPr lang="en-IN" sz="2800" dirty="0"/>
          </a:p>
        </p:txBody>
      </p:sp>
      <p:pic>
        <p:nvPicPr>
          <p:cNvPr id="4" name="Picture 3" descr="bank.jpg"/>
          <p:cNvPicPr>
            <a:picLocks noChangeAspect="1"/>
          </p:cNvPicPr>
          <p:nvPr/>
        </p:nvPicPr>
        <p:blipFill>
          <a:blip r:embed="rId4"/>
          <a:stretch>
            <a:fillRect/>
          </a:stretch>
        </p:blipFill>
        <p:spPr>
          <a:xfrm>
            <a:off x="6643702" y="785794"/>
            <a:ext cx="2500298" cy="2297571"/>
          </a:xfrm>
          <a:prstGeom prst="rect">
            <a:avLst/>
          </a:prstGeom>
        </p:spPr>
      </p:pic>
      <p:sp>
        <p:nvSpPr>
          <p:cNvPr id="5" name="Footer Placeholder 4"/>
          <p:cNvSpPr>
            <a:spLocks noGrp="1"/>
          </p:cNvSpPr>
          <p:nvPr>
            <p:ph type="ftr" sz="quarter" idx="11"/>
          </p:nvPr>
        </p:nvSpPr>
        <p:spPr/>
        <p:txBody>
          <a:bodyPr/>
          <a:lstStyle/>
          <a:p>
            <a:pPr>
              <a:defRPr/>
            </a:pPr>
            <a:r>
              <a:rPr lang="fr-CA" smtClean="0"/>
              <a:t>Vaibhav Agrawal &amp; karthik vaibhav</a:t>
            </a:r>
            <a:endParaRPr lang="fr-CA"/>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Empirical Analysis</a:t>
            </a:r>
            <a:endParaRPr lang="en-IN" dirty="0"/>
          </a:p>
        </p:txBody>
      </p:sp>
      <p:sp>
        <p:nvSpPr>
          <p:cNvPr id="5" name="Content Placeholder 4"/>
          <p:cNvSpPr>
            <a:spLocks noGrp="1"/>
          </p:cNvSpPr>
          <p:nvPr>
            <p:ph idx="1"/>
          </p:nvPr>
        </p:nvSpPr>
        <p:spPr>
          <a:xfrm>
            <a:off x="428596" y="1500174"/>
            <a:ext cx="8286808" cy="5000660"/>
          </a:xfrm>
        </p:spPr>
        <p:txBody>
          <a:bodyPr/>
          <a:lstStyle/>
          <a:p>
            <a:pPr>
              <a:buNone/>
            </a:pPr>
            <a:r>
              <a:rPr lang="en-IN" sz="1600" dirty="0" smtClean="0"/>
              <a:t>	</a:t>
            </a:r>
            <a:endParaRPr lang="en-IN" dirty="0"/>
          </a:p>
        </p:txBody>
      </p:sp>
      <p:sp>
        <p:nvSpPr>
          <p:cNvPr id="10" name="Footer Placeholder 9"/>
          <p:cNvSpPr>
            <a:spLocks noGrp="1"/>
          </p:cNvSpPr>
          <p:nvPr>
            <p:ph type="ftr" sz="quarter" idx="11"/>
          </p:nvPr>
        </p:nvSpPr>
        <p:spPr/>
        <p:txBody>
          <a:bodyPr/>
          <a:lstStyle/>
          <a:p>
            <a:pPr>
              <a:defRPr/>
            </a:pPr>
            <a:r>
              <a:rPr lang="fr-CA" smtClean="0"/>
              <a:t>Vaibhav Agrawal &amp; karthik vaibhav</a:t>
            </a:r>
            <a:endParaRPr lang="fr-CA"/>
          </a:p>
        </p:txBody>
      </p:sp>
      <p:graphicFrame>
        <p:nvGraphicFramePr>
          <p:cNvPr id="7" name="Chart 6"/>
          <p:cNvGraphicFramePr/>
          <p:nvPr/>
        </p:nvGraphicFramePr>
        <p:xfrm>
          <a:off x="928662" y="2571744"/>
          <a:ext cx="5500726" cy="314327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Object 7"/>
          <p:cNvGraphicFramePr>
            <a:graphicFrameLocks noChangeAspect="1"/>
          </p:cNvGraphicFramePr>
          <p:nvPr/>
        </p:nvGraphicFramePr>
        <p:xfrm>
          <a:off x="7215205" y="2428868"/>
          <a:ext cx="1524011" cy="1285884"/>
        </p:xfrm>
        <a:graphic>
          <a:graphicData uri="http://schemas.openxmlformats.org/presentationml/2006/ole">
            <p:oleObj spid="_x0000_s1029" name="Document" showAsIcon="1" r:id="rId6" imgW="6350000" imgH="5359400" progId="Word.Document.12">
              <p:embed/>
            </p:oleObj>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to convergence</a:t>
            </a:r>
            <a:endParaRPr lang="en-IN" dirty="0"/>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
        <p:nvSpPr>
          <p:cNvPr id="4" name="Footer Placeholder 3"/>
          <p:cNvSpPr>
            <a:spLocks noGrp="1"/>
          </p:cNvSpPr>
          <p:nvPr>
            <p:ph type="ftr" sz="quarter" idx="11"/>
          </p:nvPr>
        </p:nvSpPr>
        <p:spPr/>
        <p:txBody>
          <a:bodyPr/>
          <a:lstStyle/>
          <a:p>
            <a:pPr>
              <a:defRPr/>
            </a:pPr>
            <a:r>
              <a:rPr lang="fr-CA" smtClean="0"/>
              <a:t>Vaibhav Agrawal &amp; karthik vaibhav</a:t>
            </a:r>
            <a:endParaRPr lang="fr-CA"/>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eaLnBrk="1" fontAlgn="auto" hangingPunct="1">
              <a:spcAft>
                <a:spcPts val="0"/>
              </a:spcAft>
              <a:defRPr/>
            </a:pPr>
            <a:r>
              <a:rPr lang="fr-CA" dirty="0" smtClean="0">
                <a:solidFill>
                  <a:schemeClr val="tx1">
                    <a:lumMod val="85000"/>
                    <a:lumOff val="15000"/>
                  </a:schemeClr>
                </a:solidFill>
              </a:rPr>
              <a:t>BASEL NORMS</a:t>
            </a:r>
          </a:p>
        </p:txBody>
      </p:sp>
      <p:graphicFrame>
        <p:nvGraphicFramePr>
          <p:cNvPr id="4" name="Content Placeholder 3"/>
          <p:cNvGraphicFramePr>
            <a:graphicFrameLocks noGrp="1"/>
          </p:cNvGraphicFramePr>
          <p:nvPr>
            <p:ph idx="1"/>
          </p:nvPr>
        </p:nvGraphicFramePr>
        <p:xfrm>
          <a:off x="457200" y="1285860"/>
          <a:ext cx="8472518" cy="4929203"/>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p:txBody>
          <a:bodyPr/>
          <a:lstStyle/>
          <a:p>
            <a:pPr>
              <a:defRPr/>
            </a:pPr>
            <a:r>
              <a:rPr lang="fr-CA" smtClean="0"/>
              <a:t>Vaibhav Agrawal &amp; karthik vaibhav</a:t>
            </a:r>
            <a:endParaRPr lang="fr-CA"/>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eaLnBrk="1" fontAlgn="auto" hangingPunct="1">
              <a:spcAft>
                <a:spcPts val="0"/>
              </a:spcAft>
              <a:defRPr/>
            </a:pPr>
            <a:r>
              <a:rPr lang="fr-CA" dirty="0" smtClean="0">
                <a:solidFill>
                  <a:schemeClr val="tx1">
                    <a:lumMod val="85000"/>
                    <a:lumOff val="15000"/>
                  </a:schemeClr>
                </a:solidFill>
              </a:rPr>
              <a:t>BASEL II PILLARS</a:t>
            </a:r>
          </a:p>
        </p:txBody>
      </p:sp>
      <p:pic>
        <p:nvPicPr>
          <p:cNvPr id="6" name="Picture 4" descr="http://i.investopedia.com/inv/articles/site/CT-Basel1x.gif"/>
          <p:cNvPicPr>
            <a:picLocks noGrp="1" noChangeAspect="1" noChangeArrowheads="1"/>
          </p:cNvPicPr>
          <p:nvPr>
            <p:ph idx="1"/>
          </p:nvPr>
        </p:nvPicPr>
        <p:blipFill>
          <a:blip r:embed="rId3" r:link="rId4">
            <a:lum bright="-20000"/>
          </a:blip>
          <a:srcRect/>
          <a:stretch>
            <a:fillRect/>
          </a:stretch>
        </p:blipFill>
        <p:spPr bwMode="auto">
          <a:xfrm>
            <a:off x="1142976" y="1214422"/>
            <a:ext cx="6715172" cy="4163406"/>
          </a:xfrm>
          <a:prstGeom prst="rect">
            <a:avLst/>
          </a:prstGeom>
          <a:noFill/>
          <a:ln w="9525">
            <a:noFill/>
            <a:miter lim="800000"/>
            <a:headEnd/>
            <a:tailEnd/>
          </a:ln>
          <a:scene3d>
            <a:camera prst="orthographicFront"/>
            <a:lightRig rig="threePt" dir="t"/>
          </a:scene3d>
          <a:sp3d>
            <a:bevelT prst="angle"/>
          </a:sp3d>
        </p:spPr>
      </p:pic>
      <p:graphicFrame>
        <p:nvGraphicFramePr>
          <p:cNvPr id="7" name="Diagram 6"/>
          <p:cNvGraphicFramePr/>
          <p:nvPr/>
        </p:nvGraphicFramePr>
        <p:xfrm>
          <a:off x="1142976" y="5286388"/>
          <a:ext cx="6715172" cy="1317620"/>
        </p:xfrm>
        <a:graphic>
          <a:graphicData uri="http://schemas.openxmlformats.org/drawingml/2006/diagram">
            <a:relIds xmlns:dgm="http://schemas.openxmlformats.org/drawingml/2006/diagram" xmlns:r="http://schemas.openxmlformats.org/officeDocument/2006/relationships" r:dm="rId5" r:lo="rId6" r:qs="rId7" r:cs="rId8"/>
          </a:graphicData>
        </a:graphic>
      </p:graphicFrame>
      <p:sp>
        <p:nvSpPr>
          <p:cNvPr id="5" name="Footer Placeholder 4"/>
          <p:cNvSpPr>
            <a:spLocks noGrp="1"/>
          </p:cNvSpPr>
          <p:nvPr>
            <p:ph type="ftr" sz="quarter" idx="11"/>
          </p:nvPr>
        </p:nvSpPr>
        <p:spPr/>
        <p:txBody>
          <a:bodyPr/>
          <a:lstStyle/>
          <a:p>
            <a:pPr>
              <a:defRPr/>
            </a:pPr>
            <a:r>
              <a:rPr lang="fr-CA" smtClean="0"/>
              <a:t>Vaibhav Agrawal &amp; karthik vaibhav</a:t>
            </a:r>
            <a:endParaRPr lang="fr-CA"/>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14282" y="214290"/>
            <a:ext cx="8229600" cy="1143000"/>
          </a:xfrm>
        </p:spPr>
        <p:txBody>
          <a:bodyPr rtlCol="0">
            <a:normAutofit/>
          </a:bodyPr>
          <a:lstStyle/>
          <a:p>
            <a:pPr eaLnBrk="1" fontAlgn="auto" hangingPunct="1">
              <a:spcAft>
                <a:spcPts val="0"/>
              </a:spcAft>
              <a:defRPr/>
            </a:pPr>
            <a:r>
              <a:rPr lang="fr-CA" dirty="0" smtClean="0">
                <a:solidFill>
                  <a:schemeClr val="tx1">
                    <a:lumMod val="85000"/>
                    <a:lumOff val="15000"/>
                  </a:schemeClr>
                </a:solidFill>
              </a:rPr>
              <a:t>CREDIT RISK</a:t>
            </a:r>
          </a:p>
        </p:txBody>
      </p:sp>
      <p:pic>
        <p:nvPicPr>
          <p:cNvPr id="6" name="Content Placeholder 5" descr="imagesCAJ3U66N.jpg"/>
          <p:cNvPicPr>
            <a:picLocks noGrp="1" noChangeAspect="1"/>
          </p:cNvPicPr>
          <p:nvPr>
            <p:ph idx="1"/>
          </p:nvPr>
        </p:nvPicPr>
        <p:blipFill>
          <a:blip r:embed="rId3"/>
          <a:stretch>
            <a:fillRect/>
          </a:stretch>
        </p:blipFill>
        <p:spPr>
          <a:xfrm>
            <a:off x="6786578" y="428604"/>
            <a:ext cx="2143125" cy="2643206"/>
          </a:xfrm>
        </p:spPr>
      </p:pic>
      <p:graphicFrame>
        <p:nvGraphicFramePr>
          <p:cNvPr id="7" name="Diagram 6"/>
          <p:cNvGraphicFramePr/>
          <p:nvPr/>
        </p:nvGraphicFramePr>
        <p:xfrm>
          <a:off x="214282" y="1357298"/>
          <a:ext cx="6096000" cy="4714908"/>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graphicFrame>
        <p:nvGraphicFramePr>
          <p:cNvPr id="11" name="Diagram 10"/>
          <p:cNvGraphicFramePr/>
          <p:nvPr/>
        </p:nvGraphicFramePr>
        <p:xfrm>
          <a:off x="6143636" y="4000504"/>
          <a:ext cx="2786114" cy="2643230"/>
        </p:xfrm>
        <a:graphic>
          <a:graphicData uri="http://schemas.openxmlformats.org/drawingml/2006/diagram">
            <a:relIds xmlns:dgm="http://schemas.openxmlformats.org/drawingml/2006/diagram" xmlns:r="http://schemas.openxmlformats.org/officeDocument/2006/relationships" r:dm="rId8" r:lo="rId9" r:qs="rId10" r:cs="rId11"/>
          </a:graphicData>
        </a:graphic>
      </p:graphicFrame>
      <p:sp>
        <p:nvSpPr>
          <p:cNvPr id="8" name="Footer Placeholder 7"/>
          <p:cNvSpPr>
            <a:spLocks noGrp="1"/>
          </p:cNvSpPr>
          <p:nvPr>
            <p:ph type="ftr" sz="quarter" idx="11"/>
          </p:nvPr>
        </p:nvSpPr>
        <p:spPr/>
        <p:txBody>
          <a:bodyPr/>
          <a:lstStyle/>
          <a:p>
            <a:pPr>
              <a:defRPr/>
            </a:pPr>
            <a:r>
              <a:rPr lang="fr-CA" smtClean="0"/>
              <a:t>Vaibhav Agrawal &amp; karthik vaibhav</a:t>
            </a:r>
            <a:endParaRPr lang="fr-CA"/>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eaLnBrk="1" fontAlgn="auto" hangingPunct="1">
              <a:spcAft>
                <a:spcPts val="0"/>
              </a:spcAft>
              <a:defRPr/>
            </a:pPr>
            <a:r>
              <a:rPr lang="fr-CA" dirty="0" smtClean="0">
                <a:solidFill>
                  <a:schemeClr val="tx1">
                    <a:lumMod val="85000"/>
                    <a:lumOff val="15000"/>
                  </a:schemeClr>
                </a:solidFill>
              </a:rPr>
              <a:t>MARKET RISK</a:t>
            </a:r>
          </a:p>
        </p:txBody>
      </p:sp>
      <p:pic>
        <p:nvPicPr>
          <p:cNvPr id="8" name="Content Placeholder 7" descr="images.jpg"/>
          <p:cNvPicPr>
            <a:picLocks noGrp="1" noChangeAspect="1"/>
          </p:cNvPicPr>
          <p:nvPr>
            <p:ph idx="1"/>
          </p:nvPr>
        </p:nvPicPr>
        <p:blipFill>
          <a:blip r:embed="rId3"/>
          <a:stretch>
            <a:fillRect/>
          </a:stretch>
        </p:blipFill>
        <p:spPr>
          <a:xfrm>
            <a:off x="6457950" y="1142984"/>
            <a:ext cx="2686050" cy="2143140"/>
          </a:xfrm>
        </p:spPr>
      </p:pic>
      <p:graphicFrame>
        <p:nvGraphicFramePr>
          <p:cNvPr id="9" name="Diagram 8"/>
          <p:cNvGraphicFramePr/>
          <p:nvPr/>
        </p:nvGraphicFramePr>
        <p:xfrm>
          <a:off x="0" y="1643050"/>
          <a:ext cx="6215106" cy="4786346"/>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graphicFrame>
        <p:nvGraphicFramePr>
          <p:cNvPr id="10" name="Diagram 9"/>
          <p:cNvGraphicFramePr/>
          <p:nvPr/>
        </p:nvGraphicFramePr>
        <p:xfrm>
          <a:off x="6143636" y="4000504"/>
          <a:ext cx="2786114" cy="2643230"/>
        </p:xfrm>
        <a:graphic>
          <a:graphicData uri="http://schemas.openxmlformats.org/drawingml/2006/diagram">
            <a:relIds xmlns:dgm="http://schemas.openxmlformats.org/drawingml/2006/diagram" xmlns:r="http://schemas.openxmlformats.org/officeDocument/2006/relationships" r:dm="rId8" r:lo="rId9" r:qs="rId10" r:cs="rId11"/>
          </a:graphicData>
        </a:graphic>
      </p:graphicFrame>
      <p:sp>
        <p:nvSpPr>
          <p:cNvPr id="6" name="Footer Placeholder 5"/>
          <p:cNvSpPr>
            <a:spLocks noGrp="1"/>
          </p:cNvSpPr>
          <p:nvPr>
            <p:ph type="ftr" sz="quarter" idx="11"/>
          </p:nvPr>
        </p:nvSpPr>
        <p:spPr/>
        <p:txBody>
          <a:bodyPr/>
          <a:lstStyle/>
          <a:p>
            <a:pPr>
              <a:defRPr/>
            </a:pPr>
            <a:r>
              <a:rPr lang="fr-CA" smtClean="0"/>
              <a:t>Vaibhav Agrawal &amp; karthik vaibhav</a:t>
            </a:r>
            <a:endParaRPr lang="fr-CA"/>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eaLnBrk="1" fontAlgn="auto" hangingPunct="1">
              <a:spcAft>
                <a:spcPts val="0"/>
              </a:spcAft>
              <a:defRPr/>
            </a:pPr>
            <a:r>
              <a:rPr lang="fr-CA" dirty="0" smtClean="0">
                <a:solidFill>
                  <a:schemeClr val="tx1">
                    <a:lumMod val="85000"/>
                    <a:lumOff val="15000"/>
                  </a:schemeClr>
                </a:solidFill>
              </a:rPr>
              <a:t>OPERATION RISK</a:t>
            </a:r>
          </a:p>
        </p:txBody>
      </p:sp>
      <p:graphicFrame>
        <p:nvGraphicFramePr>
          <p:cNvPr id="5" name="Diagram 4"/>
          <p:cNvGraphicFramePr/>
          <p:nvPr/>
        </p:nvGraphicFramePr>
        <p:xfrm>
          <a:off x="71406" y="857232"/>
          <a:ext cx="5929354" cy="4572032"/>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7" name="Content Placeholder 6" descr="op risk.jpg"/>
          <p:cNvPicPr>
            <a:picLocks noGrp="1" noChangeAspect="1"/>
          </p:cNvPicPr>
          <p:nvPr>
            <p:ph idx="1"/>
          </p:nvPr>
        </p:nvPicPr>
        <p:blipFill>
          <a:blip r:embed="rId7"/>
          <a:stretch>
            <a:fillRect/>
          </a:stretch>
        </p:blipFill>
        <p:spPr>
          <a:xfrm>
            <a:off x="6286512" y="1142984"/>
            <a:ext cx="2586040" cy="2286016"/>
          </a:xfrm>
        </p:spPr>
      </p:pic>
      <p:graphicFrame>
        <p:nvGraphicFramePr>
          <p:cNvPr id="10" name="Diagram 9"/>
          <p:cNvGraphicFramePr/>
          <p:nvPr/>
        </p:nvGraphicFramePr>
        <p:xfrm>
          <a:off x="6143636" y="4000504"/>
          <a:ext cx="2786114" cy="2643230"/>
        </p:xfrm>
        <a:graphic>
          <a:graphicData uri="http://schemas.openxmlformats.org/drawingml/2006/diagram">
            <a:relIds xmlns:dgm="http://schemas.openxmlformats.org/drawingml/2006/diagram" xmlns:r="http://schemas.openxmlformats.org/officeDocument/2006/relationships" r:dm="rId8" r:lo="rId9" r:qs="rId10" r:cs="rId11"/>
          </a:graphicData>
        </a:graphic>
      </p:graphicFrame>
      <p:sp>
        <p:nvSpPr>
          <p:cNvPr id="6" name="Footer Placeholder 5"/>
          <p:cNvSpPr>
            <a:spLocks noGrp="1"/>
          </p:cNvSpPr>
          <p:nvPr>
            <p:ph type="ftr" sz="quarter" idx="11"/>
          </p:nvPr>
        </p:nvSpPr>
        <p:spPr/>
        <p:txBody>
          <a:bodyPr/>
          <a:lstStyle/>
          <a:p>
            <a:pPr>
              <a:defRPr/>
            </a:pPr>
            <a:r>
              <a:rPr lang="fr-CA" smtClean="0"/>
              <a:t>Vaibhav Agrawal &amp; karthik vaibhav</a:t>
            </a:r>
            <a:endParaRPr lang="fr-CA"/>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eaLnBrk="1" fontAlgn="auto" hangingPunct="1">
              <a:spcAft>
                <a:spcPts val="0"/>
              </a:spcAft>
              <a:defRPr/>
            </a:pPr>
            <a:r>
              <a:rPr lang="fr-CA" dirty="0" smtClean="0">
                <a:solidFill>
                  <a:schemeClr val="tx1">
                    <a:lumMod val="85000"/>
                    <a:lumOff val="15000"/>
                  </a:schemeClr>
                </a:solidFill>
              </a:rPr>
              <a:t>BENEFITS</a:t>
            </a:r>
          </a:p>
        </p:txBody>
      </p:sp>
      <p:graphicFrame>
        <p:nvGraphicFramePr>
          <p:cNvPr id="9" name="Content Placeholder 8"/>
          <p:cNvGraphicFramePr>
            <a:graphicFrameLocks noGrp="1"/>
          </p:cNvGraphicFramePr>
          <p:nvPr>
            <p:ph idx="1"/>
          </p:nvPr>
        </p:nvGraphicFramePr>
        <p:xfrm>
          <a:off x="457200" y="1600200"/>
          <a:ext cx="8229600" cy="4525963"/>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pPr>
              <a:defRPr/>
            </a:pPr>
            <a:r>
              <a:rPr lang="fr-CA" smtClean="0"/>
              <a:t>Vaibhav Agrawal &amp; karthik vaibhav</a:t>
            </a:r>
            <a:endParaRPr lang="fr-CA"/>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428604"/>
            <a:ext cx="7643866" cy="1143008"/>
          </a:xfrm>
        </p:spPr>
        <p:txBody>
          <a:bodyPr/>
          <a:lstStyle/>
          <a:p>
            <a:r>
              <a:rPr lang="en-US" dirty="0" smtClean="0"/>
              <a:t>About IFRS</a:t>
            </a:r>
            <a:endParaRPr lang="en-IN" dirty="0"/>
          </a:p>
        </p:txBody>
      </p:sp>
      <p:sp>
        <p:nvSpPr>
          <p:cNvPr id="3" name="Subtitle 2"/>
          <p:cNvSpPr>
            <a:spLocks noGrp="1"/>
          </p:cNvSpPr>
          <p:nvPr>
            <p:ph type="subTitle" idx="1"/>
          </p:nvPr>
        </p:nvSpPr>
        <p:spPr>
          <a:xfrm>
            <a:off x="214282" y="2071678"/>
            <a:ext cx="8072494" cy="4429156"/>
          </a:xfrm>
        </p:spPr>
        <p:txBody>
          <a:bodyPr>
            <a:normAutofit/>
          </a:bodyPr>
          <a:lstStyle/>
          <a:p>
            <a:pPr algn="l">
              <a:buFont typeface="Arial" pitchFamily="34" charset="0"/>
              <a:buChar char="•"/>
            </a:pPr>
            <a:r>
              <a:rPr lang="en-US" sz="2800" dirty="0" smtClean="0">
                <a:solidFill>
                  <a:schemeClr val="tx1"/>
                </a:solidFill>
              </a:rPr>
              <a:t>Accounting framework that establishes   measurement, presentation &amp; disclosure requirements relating to the transaction </a:t>
            </a:r>
          </a:p>
          <a:p>
            <a:pPr algn="l"/>
            <a:r>
              <a:rPr lang="en-US" sz="2800" dirty="0" smtClean="0">
                <a:solidFill>
                  <a:schemeClr val="tx1"/>
                </a:solidFill>
              </a:rPr>
              <a:t>of events that are reflected in the financial statements.</a:t>
            </a:r>
          </a:p>
          <a:p>
            <a:pPr algn="just">
              <a:buFont typeface="Arial" pitchFamily="34" charset="0"/>
              <a:buChar char="•"/>
            </a:pPr>
            <a:endParaRPr lang="en-US" sz="2800" dirty="0" smtClean="0">
              <a:solidFill>
                <a:schemeClr val="tx1"/>
              </a:solidFill>
            </a:endParaRPr>
          </a:p>
          <a:p>
            <a:pPr algn="just">
              <a:buFont typeface="Arial" pitchFamily="34" charset="0"/>
              <a:buChar char="•"/>
            </a:pPr>
            <a:r>
              <a:rPr lang="en-US" sz="2800" dirty="0" smtClean="0">
                <a:solidFill>
                  <a:schemeClr val="tx1"/>
                </a:solidFill>
              </a:rPr>
              <a:t>Framework developed by International </a:t>
            </a:r>
          </a:p>
          <a:p>
            <a:pPr algn="just"/>
            <a:r>
              <a:rPr lang="en-US" sz="2800" dirty="0" smtClean="0">
                <a:solidFill>
                  <a:schemeClr val="tx1"/>
                </a:solidFill>
              </a:rPr>
              <a:t>  Accounting standards board in 2001.</a:t>
            </a:r>
          </a:p>
          <a:p>
            <a:pPr algn="just">
              <a:buFont typeface="Arial" pitchFamily="34" charset="0"/>
              <a:buChar char="•"/>
            </a:pPr>
            <a:endParaRPr lang="en-US" sz="2800" dirty="0" smtClean="0">
              <a:solidFill>
                <a:schemeClr val="tx1"/>
              </a:solidFill>
            </a:endParaRPr>
          </a:p>
          <a:p>
            <a:pPr algn="just">
              <a:buFont typeface="Arial" pitchFamily="34" charset="0"/>
              <a:buChar char="•"/>
            </a:pPr>
            <a:endParaRPr lang="en-US" sz="2800" dirty="0" smtClean="0">
              <a:solidFill>
                <a:schemeClr val="tx1"/>
              </a:solidFill>
            </a:endParaRPr>
          </a:p>
          <a:p>
            <a:pPr algn="just"/>
            <a:endParaRPr lang="en-US" dirty="0" smtClean="0">
              <a:solidFill>
                <a:schemeClr val="tx1"/>
              </a:solidFill>
            </a:endParaRPr>
          </a:p>
          <a:p>
            <a:pPr algn="just">
              <a:buFont typeface="Wingdings" pitchFamily="2" charset="2"/>
              <a:buChar char="Ø"/>
            </a:pPr>
            <a:endParaRPr lang="en-IN" dirty="0"/>
          </a:p>
        </p:txBody>
      </p:sp>
      <p:sp>
        <p:nvSpPr>
          <p:cNvPr id="6" name="Footer Placeholder 5"/>
          <p:cNvSpPr>
            <a:spLocks noGrp="1"/>
          </p:cNvSpPr>
          <p:nvPr>
            <p:ph type="ftr" sz="quarter" idx="11"/>
          </p:nvPr>
        </p:nvSpPr>
        <p:spPr/>
        <p:txBody>
          <a:bodyPr/>
          <a:lstStyle/>
          <a:p>
            <a:pPr>
              <a:defRPr/>
            </a:pPr>
            <a:r>
              <a:rPr lang="fr-CA" smtClean="0"/>
              <a:t>Vaibhav Agrawal &amp; karthik vaibhav</a:t>
            </a:r>
            <a:endParaRPr lang="fr-CA"/>
          </a:p>
        </p:txBody>
      </p:sp>
      <p:pic>
        <p:nvPicPr>
          <p:cNvPr id="5" name="Picture 4" descr="IFRS1.jpg"/>
          <p:cNvPicPr>
            <a:picLocks noChangeAspect="1"/>
          </p:cNvPicPr>
          <p:nvPr/>
        </p:nvPicPr>
        <p:blipFill>
          <a:blip r:embed="rId5"/>
          <a:stretch>
            <a:fillRect/>
          </a:stretch>
        </p:blipFill>
        <p:spPr>
          <a:xfrm>
            <a:off x="6500826" y="285728"/>
            <a:ext cx="2500330" cy="2571768"/>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eaLnBrk="1" fontAlgn="auto" hangingPunct="1">
              <a:spcAft>
                <a:spcPts val="0"/>
              </a:spcAft>
              <a:defRPr/>
            </a:pPr>
            <a:r>
              <a:rPr lang="fr-CA" dirty="0" smtClean="0">
                <a:solidFill>
                  <a:schemeClr val="tx1">
                    <a:lumMod val="85000"/>
                    <a:lumOff val="15000"/>
                  </a:schemeClr>
                </a:solidFill>
              </a:rPr>
              <a:t>CHALLANGES</a:t>
            </a:r>
          </a:p>
        </p:txBody>
      </p:sp>
      <p:graphicFrame>
        <p:nvGraphicFramePr>
          <p:cNvPr id="9" name="Content Placeholder 8"/>
          <p:cNvGraphicFramePr>
            <a:graphicFrameLocks noGrp="1"/>
          </p:cNvGraphicFramePr>
          <p:nvPr>
            <p:ph idx="1"/>
          </p:nvPr>
        </p:nvGraphicFramePr>
        <p:xfrm>
          <a:off x="457200" y="1600200"/>
          <a:ext cx="8229600" cy="4525963"/>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
        <p:nvSpPr>
          <p:cNvPr id="4" name="Footer Placeholder 3"/>
          <p:cNvSpPr>
            <a:spLocks noGrp="1"/>
          </p:cNvSpPr>
          <p:nvPr>
            <p:ph type="ftr" sz="quarter" idx="11"/>
          </p:nvPr>
        </p:nvSpPr>
        <p:spPr/>
        <p:txBody>
          <a:bodyPr/>
          <a:lstStyle/>
          <a:p>
            <a:pPr>
              <a:defRPr/>
            </a:pPr>
            <a:r>
              <a:rPr lang="fr-CA" smtClean="0"/>
              <a:t>Vaibhav Agrawal &amp; karthik vaibhav</a:t>
            </a:r>
            <a:endParaRPr lang="fr-CA"/>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eaLnBrk="1" fontAlgn="auto" hangingPunct="1">
              <a:spcAft>
                <a:spcPts val="0"/>
              </a:spcAft>
              <a:defRPr/>
            </a:pPr>
            <a:r>
              <a:rPr lang="fr-CA" dirty="0" smtClean="0">
                <a:solidFill>
                  <a:schemeClr val="tx1">
                    <a:lumMod val="85000"/>
                    <a:lumOff val="15000"/>
                  </a:schemeClr>
                </a:solidFill>
              </a:rPr>
              <a:t>CHALLANGES (</a:t>
            </a:r>
            <a:r>
              <a:rPr lang="fr-CA" dirty="0" err="1" smtClean="0">
                <a:solidFill>
                  <a:schemeClr val="tx1">
                    <a:lumMod val="85000"/>
                    <a:lumOff val="15000"/>
                  </a:schemeClr>
                </a:solidFill>
              </a:rPr>
              <a:t>Cont</a:t>
            </a:r>
            <a:r>
              <a:rPr lang="fr-CA" dirty="0" smtClean="0">
                <a:solidFill>
                  <a:schemeClr val="tx1">
                    <a:lumMod val="85000"/>
                    <a:lumOff val="15000"/>
                  </a:schemeClr>
                </a:solidFill>
              </a:rPr>
              <a:t>.)</a:t>
            </a:r>
          </a:p>
        </p:txBody>
      </p:sp>
      <p:graphicFrame>
        <p:nvGraphicFramePr>
          <p:cNvPr id="9" name="Content Placeholder 8"/>
          <p:cNvGraphicFramePr>
            <a:graphicFrameLocks noGrp="1"/>
          </p:cNvGraphicFramePr>
          <p:nvPr>
            <p:ph idx="1"/>
          </p:nvPr>
        </p:nvGraphicFramePr>
        <p:xfrm>
          <a:off x="457200" y="1600200"/>
          <a:ext cx="8229600" cy="4525963"/>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
        <p:nvSpPr>
          <p:cNvPr id="4" name="Footer Placeholder 3"/>
          <p:cNvSpPr>
            <a:spLocks noGrp="1"/>
          </p:cNvSpPr>
          <p:nvPr>
            <p:ph type="ftr" sz="quarter" idx="11"/>
          </p:nvPr>
        </p:nvSpPr>
        <p:spPr/>
        <p:txBody>
          <a:bodyPr/>
          <a:lstStyle/>
          <a:p>
            <a:pPr>
              <a:defRPr/>
            </a:pPr>
            <a:r>
              <a:rPr lang="fr-CA" smtClean="0"/>
              <a:t>Vaibhav Agrawal &amp; karthik vaibhav</a:t>
            </a:r>
            <a:endParaRPr lang="fr-CA"/>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eaLnBrk="1" fontAlgn="auto" hangingPunct="1">
              <a:spcAft>
                <a:spcPts val="0"/>
              </a:spcAft>
              <a:defRPr/>
            </a:pPr>
            <a:r>
              <a:rPr lang="fr-CA" dirty="0" smtClean="0">
                <a:solidFill>
                  <a:schemeClr val="tx1">
                    <a:lumMod val="85000"/>
                    <a:lumOff val="15000"/>
                  </a:schemeClr>
                </a:solidFill>
              </a:rPr>
              <a:t>CHALLANGES (</a:t>
            </a:r>
            <a:r>
              <a:rPr lang="fr-CA" dirty="0" err="1" smtClean="0">
                <a:solidFill>
                  <a:schemeClr val="tx1">
                    <a:lumMod val="85000"/>
                    <a:lumOff val="15000"/>
                  </a:schemeClr>
                </a:solidFill>
              </a:rPr>
              <a:t>Cont</a:t>
            </a:r>
            <a:r>
              <a:rPr lang="fr-CA" dirty="0" smtClean="0">
                <a:solidFill>
                  <a:schemeClr val="tx1">
                    <a:lumMod val="85000"/>
                    <a:lumOff val="15000"/>
                  </a:schemeClr>
                </a:solidFill>
              </a:rPr>
              <a:t>.)</a:t>
            </a:r>
          </a:p>
        </p:txBody>
      </p:sp>
      <p:graphicFrame>
        <p:nvGraphicFramePr>
          <p:cNvPr id="9" name="Content Placeholder 8"/>
          <p:cNvGraphicFramePr>
            <a:graphicFrameLocks noGrp="1"/>
          </p:cNvGraphicFramePr>
          <p:nvPr>
            <p:ph idx="1"/>
          </p:nvPr>
        </p:nvGraphicFramePr>
        <p:xfrm>
          <a:off x="457200" y="1600200"/>
          <a:ext cx="8229600" cy="4525963"/>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
        <p:nvSpPr>
          <p:cNvPr id="4" name="Footer Placeholder 3"/>
          <p:cNvSpPr>
            <a:spLocks noGrp="1"/>
          </p:cNvSpPr>
          <p:nvPr>
            <p:ph type="ftr" sz="quarter" idx="11"/>
          </p:nvPr>
        </p:nvSpPr>
        <p:spPr/>
        <p:txBody>
          <a:bodyPr/>
          <a:lstStyle/>
          <a:p>
            <a:pPr>
              <a:defRPr/>
            </a:pPr>
            <a:r>
              <a:rPr lang="fr-CA" smtClean="0"/>
              <a:t>Vaibhav Agrawal &amp; karthik vaibhav</a:t>
            </a:r>
            <a:endParaRPr lang="fr-CA"/>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eaLnBrk="1" fontAlgn="auto" hangingPunct="1">
              <a:spcAft>
                <a:spcPts val="0"/>
              </a:spcAft>
              <a:defRPr/>
            </a:pPr>
            <a:r>
              <a:rPr lang="fr-CA" dirty="0" smtClean="0">
                <a:solidFill>
                  <a:schemeClr val="tx1">
                    <a:lumMod val="85000"/>
                    <a:lumOff val="15000"/>
                  </a:schemeClr>
                </a:solidFill>
              </a:rPr>
              <a:t>CHALLANGES (</a:t>
            </a:r>
            <a:r>
              <a:rPr lang="fr-CA" dirty="0" err="1" smtClean="0">
                <a:solidFill>
                  <a:schemeClr val="tx1">
                    <a:lumMod val="85000"/>
                    <a:lumOff val="15000"/>
                  </a:schemeClr>
                </a:solidFill>
              </a:rPr>
              <a:t>Cont</a:t>
            </a:r>
            <a:r>
              <a:rPr lang="fr-CA" dirty="0" smtClean="0">
                <a:solidFill>
                  <a:schemeClr val="tx1">
                    <a:lumMod val="85000"/>
                    <a:lumOff val="15000"/>
                  </a:schemeClr>
                </a:solidFill>
              </a:rPr>
              <a:t>.)</a:t>
            </a:r>
          </a:p>
        </p:txBody>
      </p:sp>
      <p:graphicFrame>
        <p:nvGraphicFramePr>
          <p:cNvPr id="9" name="Content Placeholder 8"/>
          <p:cNvGraphicFramePr>
            <a:graphicFrameLocks noGrp="1"/>
          </p:cNvGraphicFramePr>
          <p:nvPr>
            <p:ph idx="1"/>
          </p:nvPr>
        </p:nvGraphicFramePr>
        <p:xfrm>
          <a:off x="457200" y="1600200"/>
          <a:ext cx="8229600" cy="4525963"/>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
        <p:nvSpPr>
          <p:cNvPr id="4" name="Footer Placeholder 3"/>
          <p:cNvSpPr>
            <a:spLocks noGrp="1"/>
          </p:cNvSpPr>
          <p:nvPr>
            <p:ph type="ftr" sz="quarter" idx="11"/>
          </p:nvPr>
        </p:nvSpPr>
        <p:spPr/>
        <p:txBody>
          <a:bodyPr/>
          <a:lstStyle/>
          <a:p>
            <a:pPr>
              <a:defRPr/>
            </a:pPr>
            <a:r>
              <a:rPr lang="fr-CA" smtClean="0"/>
              <a:t>Vaibhav Agrawal &amp; karthik vaibhav</a:t>
            </a:r>
            <a:endParaRPr lang="fr-CA"/>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eaLnBrk="1" fontAlgn="auto" hangingPunct="1">
              <a:spcAft>
                <a:spcPts val="0"/>
              </a:spcAft>
              <a:defRPr/>
            </a:pPr>
            <a:r>
              <a:rPr lang="fr-CA" dirty="0" smtClean="0">
                <a:solidFill>
                  <a:schemeClr val="tx1">
                    <a:lumMod val="85000"/>
                    <a:lumOff val="15000"/>
                  </a:schemeClr>
                </a:solidFill>
              </a:rPr>
              <a:t>SIMILARITIES </a:t>
            </a:r>
          </a:p>
        </p:txBody>
      </p:sp>
      <p:sp>
        <p:nvSpPr>
          <p:cNvPr id="4" name="Content Placeholder 3"/>
          <p:cNvSpPr>
            <a:spLocks noGrp="1"/>
          </p:cNvSpPr>
          <p:nvPr>
            <p:ph idx="1"/>
          </p:nvPr>
        </p:nvSpPr>
        <p:spPr>
          <a:xfrm>
            <a:off x="500034" y="1214422"/>
            <a:ext cx="8215370" cy="5000660"/>
          </a:xfrm>
        </p:spPr>
        <p:txBody>
          <a:bodyPr/>
          <a:lstStyle/>
          <a:p>
            <a:r>
              <a:rPr lang="en-IN" sz="2800" dirty="0" smtClean="0"/>
              <a:t>Both the frameworks aim to move away from a narrow and perspective to a more broader approach that focuses on institution own assessment and management of Risks.</a:t>
            </a:r>
          </a:p>
          <a:p>
            <a:r>
              <a:rPr lang="en-IN" sz="2800" dirty="0" smtClean="0"/>
              <a:t>BASEL II encourages improvements in risk management and IFRS aims to link it with the firm’s capital structure.</a:t>
            </a:r>
          </a:p>
          <a:p>
            <a:r>
              <a:rPr lang="en-IN" sz="2800" dirty="0" smtClean="0"/>
              <a:t>Risk is an integral element of IFRS financial statements both in extending the scope of disclosure and in seeking to ensure that what is presented reflects the information used by management.</a:t>
            </a:r>
            <a:endParaRPr lang="en-IN" sz="2800" dirty="0"/>
          </a:p>
        </p:txBody>
      </p:sp>
      <p:sp>
        <p:nvSpPr>
          <p:cNvPr id="5" name="Footer Placeholder 4"/>
          <p:cNvSpPr>
            <a:spLocks noGrp="1"/>
          </p:cNvSpPr>
          <p:nvPr>
            <p:ph type="ftr" sz="quarter" idx="11"/>
          </p:nvPr>
        </p:nvSpPr>
        <p:spPr/>
        <p:txBody>
          <a:bodyPr/>
          <a:lstStyle/>
          <a:p>
            <a:pPr>
              <a:defRPr/>
            </a:pPr>
            <a:r>
              <a:rPr lang="fr-CA" smtClean="0"/>
              <a:t>Vaibhav Agrawal &amp; karthik vaibhav</a:t>
            </a:r>
            <a:endParaRPr lang="fr-CA"/>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eaLnBrk="1" fontAlgn="auto" hangingPunct="1">
              <a:spcAft>
                <a:spcPts val="0"/>
              </a:spcAft>
              <a:defRPr/>
            </a:pPr>
            <a:r>
              <a:rPr lang="fr-CA" dirty="0" smtClean="0">
                <a:solidFill>
                  <a:schemeClr val="tx1">
                    <a:lumMod val="85000"/>
                    <a:lumOff val="15000"/>
                  </a:schemeClr>
                </a:solidFill>
              </a:rPr>
              <a:t>DIFFERENCES </a:t>
            </a:r>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
        <p:nvSpPr>
          <p:cNvPr id="4" name="Footer Placeholder 3"/>
          <p:cNvSpPr>
            <a:spLocks noGrp="1"/>
          </p:cNvSpPr>
          <p:nvPr>
            <p:ph type="ftr" sz="quarter" idx="11"/>
          </p:nvPr>
        </p:nvSpPr>
        <p:spPr/>
        <p:txBody>
          <a:bodyPr/>
          <a:lstStyle/>
          <a:p>
            <a:pPr>
              <a:defRPr/>
            </a:pPr>
            <a:r>
              <a:rPr lang="fr-CA" smtClean="0"/>
              <a:t>Vaibhav Agrawal &amp; karthik vaibhav</a:t>
            </a:r>
            <a:endParaRPr lang="fr-CA"/>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1143000"/>
          </a:xfrm>
        </p:spPr>
        <p:txBody>
          <a:bodyPr rtlCol="0">
            <a:normAutofit fontScale="90000"/>
          </a:bodyPr>
          <a:lstStyle/>
          <a:p>
            <a:pPr eaLnBrk="1" fontAlgn="auto" hangingPunct="1">
              <a:spcAft>
                <a:spcPts val="0"/>
              </a:spcAft>
              <a:defRPr/>
            </a:pPr>
            <a:r>
              <a:rPr lang="fr-CA" dirty="0" smtClean="0">
                <a:solidFill>
                  <a:schemeClr val="tx1">
                    <a:lumMod val="85000"/>
                    <a:lumOff val="15000"/>
                  </a:schemeClr>
                </a:solidFill>
              </a:rPr>
              <a:t>Empirical Analysis</a:t>
            </a:r>
            <a:br>
              <a:rPr lang="fr-CA" dirty="0" smtClean="0">
                <a:solidFill>
                  <a:schemeClr val="tx1">
                    <a:lumMod val="85000"/>
                    <a:lumOff val="15000"/>
                  </a:schemeClr>
                </a:solidFill>
              </a:rPr>
            </a:br>
            <a:endParaRPr lang="fr-CA" dirty="0" smtClean="0">
              <a:solidFill>
                <a:schemeClr val="tx1">
                  <a:lumMod val="85000"/>
                  <a:lumOff val="15000"/>
                </a:schemeClr>
              </a:solidFill>
            </a:endParaRPr>
          </a:p>
        </p:txBody>
      </p:sp>
      <p:pic>
        <p:nvPicPr>
          <p:cNvPr id="5" name="Picture 4" descr="Basel iii"/>
          <p:cNvPicPr/>
          <p:nvPr/>
        </p:nvPicPr>
        <p:blipFill>
          <a:blip r:embed="rId5"/>
          <a:srcRect/>
          <a:stretch>
            <a:fillRect/>
          </a:stretch>
        </p:blipFill>
        <p:spPr bwMode="auto">
          <a:xfrm>
            <a:off x="142844" y="1095356"/>
            <a:ext cx="8820176" cy="5762644"/>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pPr>
              <a:defRPr/>
            </a:pPr>
            <a:r>
              <a:rPr lang="fr-CA" smtClean="0"/>
              <a:t>Vaibhav Agrawal &amp; karthik vaibhav</a:t>
            </a:r>
            <a:endParaRPr lang="fr-CA"/>
          </a:p>
        </p:txBody>
      </p:sp>
      <p:graphicFrame>
        <p:nvGraphicFramePr>
          <p:cNvPr id="9" name="Content Placeholder 8"/>
          <p:cNvGraphicFramePr>
            <a:graphicFrameLocks noChangeAspect="1"/>
          </p:cNvGraphicFramePr>
          <p:nvPr>
            <p:ph idx="1"/>
          </p:nvPr>
        </p:nvGraphicFramePr>
        <p:xfrm>
          <a:off x="7429520" y="281264"/>
          <a:ext cx="1343028" cy="1133180"/>
        </p:xfrm>
        <a:graphic>
          <a:graphicData uri="http://schemas.openxmlformats.org/presentationml/2006/ole">
            <p:oleObj spid="_x0000_s2051" name="Worksheet" showAsIcon="1" r:id="rId6" imgW="6350000" imgH="5359400" progId="Excel.Sheet.8">
              <p:embed/>
            </p:oleObj>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eaLnBrk="1" fontAlgn="auto" hangingPunct="1">
              <a:spcAft>
                <a:spcPts val="0"/>
              </a:spcAft>
              <a:defRPr/>
            </a:pPr>
            <a:r>
              <a:rPr lang="fr-CA" dirty="0" smtClean="0">
                <a:solidFill>
                  <a:schemeClr val="tx1">
                    <a:lumMod val="85000"/>
                    <a:lumOff val="15000"/>
                  </a:schemeClr>
                </a:solidFill>
              </a:rPr>
              <a:t>Empirical Analysis</a:t>
            </a:r>
            <a:br>
              <a:rPr lang="fr-CA" dirty="0" smtClean="0">
                <a:solidFill>
                  <a:schemeClr val="tx1">
                    <a:lumMod val="85000"/>
                    <a:lumOff val="15000"/>
                  </a:schemeClr>
                </a:solidFill>
              </a:rPr>
            </a:br>
            <a:endParaRPr lang="fr-CA" dirty="0" smtClean="0">
              <a:solidFill>
                <a:schemeClr val="tx1">
                  <a:lumMod val="85000"/>
                  <a:lumOff val="15000"/>
                </a:schemeClr>
              </a:solidFill>
            </a:endParaRPr>
          </a:p>
        </p:txBody>
      </p:sp>
      <p:pic>
        <p:nvPicPr>
          <p:cNvPr id="6" name="Picture 2"/>
          <p:cNvPicPr>
            <a:picLocks noGrp="1" noChangeAspect="1" noChangeArrowheads="1"/>
          </p:cNvPicPr>
          <p:nvPr>
            <p:ph idx="1"/>
          </p:nvPr>
        </p:nvPicPr>
        <p:blipFill>
          <a:blip r:embed="rId4"/>
          <a:srcRect/>
          <a:stretch>
            <a:fillRect/>
          </a:stretch>
        </p:blipFill>
        <p:spPr bwMode="auto">
          <a:xfrm>
            <a:off x="428596" y="1500174"/>
            <a:ext cx="8199293" cy="4900634"/>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pPr>
              <a:defRPr/>
            </a:pPr>
            <a:r>
              <a:rPr lang="fr-CA" smtClean="0"/>
              <a:t>Vaibhav Agrawal &amp; karthik vaibhav</a:t>
            </a:r>
            <a:endParaRPr lang="fr-CA"/>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15370" cy="1000108"/>
          </a:xfrm>
        </p:spPr>
        <p:txBody>
          <a:bodyPr rtlCol="0">
            <a:normAutofit/>
          </a:bodyPr>
          <a:lstStyle/>
          <a:p>
            <a:pPr eaLnBrk="1" fontAlgn="auto" hangingPunct="1">
              <a:spcAft>
                <a:spcPts val="0"/>
              </a:spcAft>
              <a:defRPr/>
            </a:pPr>
            <a:r>
              <a:rPr lang="fr-CA" dirty="0" smtClean="0">
                <a:solidFill>
                  <a:schemeClr val="tx1">
                    <a:lumMod val="85000"/>
                    <a:lumOff val="15000"/>
                  </a:schemeClr>
                </a:solidFill>
              </a:rPr>
              <a:t>No Regret Moves</a:t>
            </a:r>
          </a:p>
        </p:txBody>
      </p:sp>
      <p:graphicFrame>
        <p:nvGraphicFramePr>
          <p:cNvPr id="5" name="Content Placeholder 4"/>
          <p:cNvGraphicFramePr>
            <a:graphicFrameLocks noGrp="1"/>
          </p:cNvGraphicFramePr>
          <p:nvPr>
            <p:ph idx="1"/>
          </p:nvPr>
        </p:nvGraphicFramePr>
        <p:xfrm>
          <a:off x="457200" y="1071546"/>
          <a:ext cx="8229600" cy="5357850"/>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
        <p:nvSpPr>
          <p:cNvPr id="4" name="Footer Placeholder 3"/>
          <p:cNvSpPr>
            <a:spLocks noGrp="1"/>
          </p:cNvSpPr>
          <p:nvPr>
            <p:ph type="ftr" sz="quarter" idx="11"/>
          </p:nvPr>
        </p:nvSpPr>
        <p:spPr/>
        <p:txBody>
          <a:bodyPr/>
          <a:lstStyle/>
          <a:p>
            <a:pPr>
              <a:defRPr/>
            </a:pPr>
            <a:r>
              <a:rPr lang="fr-CA" smtClean="0"/>
              <a:t>Vaibhav Agrawal &amp; karthik vaibhav</a:t>
            </a:r>
            <a:endParaRPr lang="fr-CA"/>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15370" cy="1000108"/>
          </a:xfrm>
        </p:spPr>
        <p:txBody>
          <a:bodyPr rtlCol="0">
            <a:normAutofit/>
          </a:bodyPr>
          <a:lstStyle/>
          <a:p>
            <a:pPr eaLnBrk="1" fontAlgn="auto" hangingPunct="1">
              <a:spcAft>
                <a:spcPts val="0"/>
              </a:spcAft>
              <a:defRPr/>
            </a:pPr>
            <a:r>
              <a:rPr lang="fr-CA" dirty="0" smtClean="0">
                <a:solidFill>
                  <a:schemeClr val="tx1">
                    <a:lumMod val="85000"/>
                    <a:lumOff val="15000"/>
                  </a:schemeClr>
                </a:solidFill>
              </a:rPr>
              <a:t>Balance-</a:t>
            </a:r>
            <a:r>
              <a:rPr lang="fr-CA" dirty="0" err="1" smtClean="0">
                <a:solidFill>
                  <a:schemeClr val="tx1">
                    <a:lumMod val="85000"/>
                    <a:lumOff val="15000"/>
                  </a:schemeClr>
                </a:solidFill>
              </a:rPr>
              <a:t>sheet</a:t>
            </a:r>
            <a:r>
              <a:rPr lang="fr-CA" dirty="0" smtClean="0">
                <a:solidFill>
                  <a:schemeClr val="tx1">
                    <a:lumMod val="85000"/>
                    <a:lumOff val="15000"/>
                  </a:schemeClr>
                </a:solidFill>
              </a:rPr>
              <a:t> Restructuring</a:t>
            </a:r>
          </a:p>
        </p:txBody>
      </p:sp>
      <p:graphicFrame>
        <p:nvGraphicFramePr>
          <p:cNvPr id="8" name="Content Placeholder 7"/>
          <p:cNvGraphicFramePr>
            <a:graphicFrameLocks noGrp="1"/>
          </p:cNvGraphicFramePr>
          <p:nvPr>
            <p:ph idx="1"/>
          </p:nvPr>
        </p:nvGraphicFramePr>
        <p:xfrm>
          <a:off x="457200" y="1600200"/>
          <a:ext cx="8229600" cy="4525963"/>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
        <p:nvSpPr>
          <p:cNvPr id="4" name="Footer Placeholder 3"/>
          <p:cNvSpPr>
            <a:spLocks noGrp="1"/>
          </p:cNvSpPr>
          <p:nvPr>
            <p:ph type="ftr" sz="quarter" idx="11"/>
          </p:nvPr>
        </p:nvSpPr>
        <p:spPr/>
        <p:txBody>
          <a:bodyPr/>
          <a:lstStyle/>
          <a:p>
            <a:pPr>
              <a:defRPr/>
            </a:pPr>
            <a:r>
              <a:rPr lang="fr-CA" smtClean="0"/>
              <a:t>Vaibhav Agrawal &amp; karthik vaibhav</a:t>
            </a:r>
            <a:endParaRPr lang="fr-CA"/>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IFRS</a:t>
            </a:r>
            <a:endParaRPr lang="en-IN" dirty="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
        <p:nvSpPr>
          <p:cNvPr id="6" name="Footer Placeholder 5"/>
          <p:cNvSpPr>
            <a:spLocks noGrp="1"/>
          </p:cNvSpPr>
          <p:nvPr>
            <p:ph type="ftr" sz="quarter" idx="11"/>
          </p:nvPr>
        </p:nvSpPr>
        <p:spPr/>
        <p:txBody>
          <a:bodyPr/>
          <a:lstStyle/>
          <a:p>
            <a:pPr>
              <a:defRPr/>
            </a:pPr>
            <a:r>
              <a:rPr lang="fr-CA" smtClean="0"/>
              <a:t>Vaibhav Agrawal &amp; karthik vaibhav</a:t>
            </a:r>
            <a:endParaRPr lang="fr-CA"/>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15370" cy="1000108"/>
          </a:xfrm>
        </p:spPr>
        <p:txBody>
          <a:bodyPr rtlCol="0">
            <a:normAutofit/>
          </a:bodyPr>
          <a:lstStyle/>
          <a:p>
            <a:pPr eaLnBrk="1" fontAlgn="auto" hangingPunct="1">
              <a:spcAft>
                <a:spcPts val="0"/>
              </a:spcAft>
              <a:defRPr/>
            </a:pPr>
            <a:r>
              <a:rPr lang="fr-CA" dirty="0" smtClean="0">
                <a:solidFill>
                  <a:schemeClr val="tx1">
                    <a:lumMod val="85000"/>
                    <a:lumOff val="15000"/>
                  </a:schemeClr>
                </a:solidFill>
              </a:rPr>
              <a:t>Business Model Adjustment</a:t>
            </a:r>
          </a:p>
        </p:txBody>
      </p:sp>
      <p:graphicFrame>
        <p:nvGraphicFramePr>
          <p:cNvPr id="6" name="Content Placeholder 5"/>
          <p:cNvGraphicFramePr>
            <a:graphicFrameLocks noGrp="1"/>
          </p:cNvGraphicFramePr>
          <p:nvPr>
            <p:ph idx="1"/>
          </p:nvPr>
        </p:nvGraphicFramePr>
        <p:xfrm>
          <a:off x="214282" y="1142984"/>
          <a:ext cx="8643998" cy="5500726"/>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
        <p:nvSpPr>
          <p:cNvPr id="4" name="Footer Placeholder 3"/>
          <p:cNvSpPr>
            <a:spLocks noGrp="1"/>
          </p:cNvSpPr>
          <p:nvPr>
            <p:ph type="ftr" sz="quarter" idx="11"/>
          </p:nvPr>
        </p:nvSpPr>
        <p:spPr/>
        <p:txBody>
          <a:bodyPr/>
          <a:lstStyle/>
          <a:p>
            <a:pPr>
              <a:defRPr/>
            </a:pPr>
            <a:r>
              <a:rPr lang="fr-CA" smtClean="0"/>
              <a:t>Vaibhav Agrawal &amp; karthik vaibhav</a:t>
            </a:r>
            <a:endParaRPr lang="fr-CA"/>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15370" cy="1000108"/>
          </a:xfrm>
        </p:spPr>
        <p:txBody>
          <a:bodyPr rtlCol="0">
            <a:normAutofit/>
          </a:bodyPr>
          <a:lstStyle/>
          <a:p>
            <a:pPr eaLnBrk="1" fontAlgn="auto" hangingPunct="1">
              <a:spcAft>
                <a:spcPts val="0"/>
              </a:spcAft>
              <a:defRPr/>
            </a:pPr>
            <a:r>
              <a:rPr lang="fr-CA" dirty="0" err="1" smtClean="0">
                <a:solidFill>
                  <a:schemeClr val="tx1">
                    <a:lumMod val="85000"/>
                    <a:lumOff val="15000"/>
                  </a:schemeClr>
                </a:solidFill>
              </a:rPr>
              <a:t>References</a:t>
            </a:r>
            <a:endParaRPr lang="fr-CA" dirty="0" smtClean="0">
              <a:solidFill>
                <a:schemeClr val="tx1">
                  <a:lumMod val="85000"/>
                  <a:lumOff val="15000"/>
                </a:schemeClr>
              </a:solidFill>
            </a:endParaRPr>
          </a:p>
        </p:txBody>
      </p:sp>
      <p:sp>
        <p:nvSpPr>
          <p:cNvPr id="4" name="Footer Placeholder 3"/>
          <p:cNvSpPr>
            <a:spLocks noGrp="1"/>
          </p:cNvSpPr>
          <p:nvPr>
            <p:ph type="ftr" sz="quarter" idx="11"/>
          </p:nvPr>
        </p:nvSpPr>
        <p:spPr/>
        <p:txBody>
          <a:bodyPr/>
          <a:lstStyle/>
          <a:p>
            <a:pPr>
              <a:defRPr/>
            </a:pPr>
            <a:r>
              <a:rPr lang="fr-CA" smtClean="0"/>
              <a:t>Vaibhav Agrawal &amp; karthik vaibhav</a:t>
            </a:r>
            <a:endParaRPr lang="fr-CA"/>
          </a:p>
        </p:txBody>
      </p:sp>
      <p:sp>
        <p:nvSpPr>
          <p:cNvPr id="5" name="Content Placeholder 4"/>
          <p:cNvSpPr>
            <a:spLocks noGrp="1"/>
          </p:cNvSpPr>
          <p:nvPr>
            <p:ph idx="1"/>
          </p:nvPr>
        </p:nvSpPr>
        <p:spPr>
          <a:xfrm>
            <a:off x="500034" y="1071546"/>
            <a:ext cx="8286808" cy="5286412"/>
          </a:xfrm>
        </p:spPr>
        <p:txBody>
          <a:bodyPr/>
          <a:lstStyle/>
          <a:p>
            <a:r>
              <a:rPr lang="en-IN" dirty="0" smtClean="0"/>
              <a:t>International Research Journal of Finance and Economics - Issue 23 (2009)</a:t>
            </a:r>
          </a:p>
          <a:p>
            <a:r>
              <a:rPr lang="en-IN" dirty="0" smtClean="0"/>
              <a:t> IFRS - a step towards BASEL II and Solvency II Implementation? by John McDonnell</a:t>
            </a:r>
          </a:p>
          <a:p>
            <a:r>
              <a:rPr lang="en-IN" dirty="0" smtClean="0"/>
              <a:t> www.in.kpmg.com</a:t>
            </a:r>
          </a:p>
          <a:p>
            <a:r>
              <a:rPr lang="en-IN" dirty="0" smtClean="0"/>
              <a:t>www.ey.com/in/en/issues/governance_and_reporting/ifrs</a:t>
            </a:r>
          </a:p>
          <a:p>
            <a:r>
              <a:rPr lang="en-IN" dirty="0" smtClean="0"/>
              <a:t> http://ifrs.icai.org</a:t>
            </a:r>
          </a:p>
          <a:p>
            <a:r>
              <a:rPr lang="en-IN" dirty="0" smtClean="0"/>
              <a:t> http://www.mckinsey.com</a:t>
            </a:r>
          </a:p>
          <a:p>
            <a:pPr>
              <a:buNone/>
            </a:pPr>
            <a:endParaRPr lang="en-IN"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500034" y="642918"/>
            <a:ext cx="8286808" cy="5715040"/>
          </a:xfrm>
        </p:spPr>
        <p:txBody>
          <a:bodyPr/>
          <a:lstStyle/>
          <a:p>
            <a:endParaRPr lang="en-IN" dirty="0"/>
          </a:p>
        </p:txBody>
      </p:sp>
      <p:sp>
        <p:nvSpPr>
          <p:cNvPr id="4" name="Footer Placeholder 3"/>
          <p:cNvSpPr>
            <a:spLocks noGrp="1"/>
          </p:cNvSpPr>
          <p:nvPr>
            <p:ph type="ftr" sz="quarter" idx="11"/>
          </p:nvPr>
        </p:nvSpPr>
        <p:spPr/>
        <p:txBody>
          <a:bodyPr/>
          <a:lstStyle/>
          <a:p>
            <a:pPr>
              <a:defRPr/>
            </a:pPr>
            <a:r>
              <a:rPr lang="fr-CA" smtClean="0"/>
              <a:t>Vaibhav Agrawal &amp; karthik vaibhav</a:t>
            </a:r>
            <a:endParaRPr lang="fr-CA"/>
          </a:p>
        </p:txBody>
      </p:sp>
      <p:sp>
        <p:nvSpPr>
          <p:cNvPr id="6" name="Rectangle 5"/>
          <p:cNvSpPr/>
          <p:nvPr/>
        </p:nvSpPr>
        <p:spPr>
          <a:xfrm>
            <a:off x="428596" y="2857496"/>
            <a:ext cx="8386207"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Thank You for Your TIME</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convergence</a:t>
            </a:r>
            <a:endParaRPr lang="en-IN"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
        <p:nvSpPr>
          <p:cNvPr id="5" name="Footer Placeholder 4"/>
          <p:cNvSpPr>
            <a:spLocks noGrp="1"/>
          </p:cNvSpPr>
          <p:nvPr>
            <p:ph type="ftr" sz="quarter" idx="11"/>
          </p:nvPr>
        </p:nvSpPr>
        <p:spPr/>
        <p:txBody>
          <a:bodyPr/>
          <a:lstStyle/>
          <a:p>
            <a:pPr>
              <a:defRPr/>
            </a:pPr>
            <a:r>
              <a:rPr lang="fr-CA" smtClean="0"/>
              <a:t>Vaibhav Agrawal &amp; karthik vaibhav</a:t>
            </a:r>
            <a:endParaRPr lang="fr-CA"/>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convergence(cont.)</a:t>
            </a:r>
            <a:endParaRPr lang="en-IN"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
        <p:nvSpPr>
          <p:cNvPr id="5" name="Footer Placeholder 4"/>
          <p:cNvSpPr>
            <a:spLocks noGrp="1"/>
          </p:cNvSpPr>
          <p:nvPr>
            <p:ph type="ftr" sz="quarter" idx="11"/>
          </p:nvPr>
        </p:nvSpPr>
        <p:spPr/>
        <p:txBody>
          <a:bodyPr/>
          <a:lstStyle/>
          <a:p>
            <a:pPr>
              <a:defRPr/>
            </a:pPr>
            <a:r>
              <a:rPr lang="fr-CA" smtClean="0"/>
              <a:t>Vaibhav Agrawal &amp; karthik vaibhav</a:t>
            </a:r>
            <a:endParaRPr lang="fr-CA"/>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FOREX accounting</a:t>
            </a:r>
            <a:endParaRPr lang="en-IN" dirty="0"/>
          </a:p>
        </p:txBody>
      </p:sp>
      <p:sp>
        <p:nvSpPr>
          <p:cNvPr id="3" name="Content Placeholder 2"/>
          <p:cNvSpPr>
            <a:spLocks noGrp="1"/>
          </p:cNvSpPr>
          <p:nvPr>
            <p:ph idx="1"/>
          </p:nvPr>
        </p:nvSpPr>
        <p:spPr/>
        <p:txBody>
          <a:bodyPr/>
          <a:lstStyle/>
          <a:p>
            <a:pPr>
              <a:buFont typeface="Wingdings" pitchFamily="2" charset="2"/>
              <a:buChar char="Ø"/>
            </a:pPr>
            <a:r>
              <a:rPr lang="en-US" sz="2800" dirty="0" smtClean="0"/>
              <a:t>Effect of change in exchange rates</a:t>
            </a:r>
          </a:p>
          <a:p>
            <a:pPr>
              <a:buNone/>
            </a:pPr>
            <a:endParaRPr lang="en-US" sz="2800" dirty="0" smtClean="0"/>
          </a:p>
          <a:p>
            <a:pPr>
              <a:buNone/>
            </a:pPr>
            <a:endParaRPr lang="en-US" sz="2800" dirty="0" smtClean="0"/>
          </a:p>
          <a:p>
            <a:pPr>
              <a:buFont typeface="Wingdings" pitchFamily="2" charset="2"/>
              <a:buChar char="Ø"/>
            </a:pPr>
            <a:r>
              <a:rPr lang="en-US" sz="2800" dirty="0" smtClean="0"/>
              <a:t>Integral and non integral foreign operations-no distinction is made and all the transactions including gains and losses must be made in the functional currency.</a:t>
            </a:r>
          </a:p>
          <a:p>
            <a:pPr>
              <a:buNone/>
            </a:pPr>
            <a:endParaRPr lang="en-US" sz="2800" dirty="0" smtClean="0"/>
          </a:p>
          <a:p>
            <a:pPr>
              <a:buFont typeface="Wingdings" pitchFamily="2" charset="2"/>
              <a:buChar char="Ø"/>
            </a:pPr>
            <a:r>
              <a:rPr lang="en-US" sz="2800" dirty="0" smtClean="0"/>
              <a:t>Translation to the presentation currency</a:t>
            </a:r>
          </a:p>
          <a:p>
            <a:pPr>
              <a:buNone/>
            </a:pPr>
            <a:endParaRPr lang="en-US" dirty="0" smtClean="0"/>
          </a:p>
          <a:p>
            <a:endParaRPr lang="en-IN" dirty="0"/>
          </a:p>
        </p:txBody>
      </p:sp>
      <p:pic>
        <p:nvPicPr>
          <p:cNvPr id="4" name="Picture 3" descr="Forex accounting.bmp"/>
          <p:cNvPicPr>
            <a:picLocks noChangeAspect="1"/>
          </p:cNvPicPr>
          <p:nvPr/>
        </p:nvPicPr>
        <p:blipFill>
          <a:blip r:embed="rId4"/>
          <a:stretch>
            <a:fillRect/>
          </a:stretch>
        </p:blipFill>
        <p:spPr>
          <a:xfrm>
            <a:off x="6786578" y="714356"/>
            <a:ext cx="2100010" cy="2357454"/>
          </a:xfrm>
          <a:prstGeom prst="rect">
            <a:avLst/>
          </a:prstGeom>
        </p:spPr>
      </p:pic>
      <p:sp>
        <p:nvSpPr>
          <p:cNvPr id="5" name="Footer Placeholder 4"/>
          <p:cNvSpPr>
            <a:spLocks noGrp="1"/>
          </p:cNvSpPr>
          <p:nvPr>
            <p:ph type="ftr" sz="quarter" idx="11"/>
          </p:nvPr>
        </p:nvSpPr>
        <p:spPr/>
        <p:txBody>
          <a:bodyPr/>
          <a:lstStyle/>
          <a:p>
            <a:pPr>
              <a:defRPr/>
            </a:pPr>
            <a:r>
              <a:rPr lang="fr-CA" smtClean="0"/>
              <a:t>Vaibhav Agrawal &amp; karthik vaibhav</a:t>
            </a:r>
            <a:endParaRPr lang="fr-CA"/>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Mergers and Acquisitions accounting</a:t>
            </a:r>
            <a:endParaRPr lang="en-IN" dirty="0"/>
          </a:p>
        </p:txBody>
      </p:sp>
      <p:sp>
        <p:nvSpPr>
          <p:cNvPr id="3" name="Content Placeholder 2"/>
          <p:cNvSpPr>
            <a:spLocks noGrp="1"/>
          </p:cNvSpPr>
          <p:nvPr>
            <p:ph idx="1"/>
          </p:nvPr>
        </p:nvSpPr>
        <p:spPr/>
        <p:txBody>
          <a:bodyPr/>
          <a:lstStyle/>
          <a:p>
            <a:pPr>
              <a:buFont typeface="Wingdings" pitchFamily="2" charset="2"/>
              <a:buChar char="Ø"/>
            </a:pPr>
            <a:r>
              <a:rPr lang="en-US" sz="2800" dirty="0" smtClean="0"/>
              <a:t>IFRS provides clear guidelines to both </a:t>
            </a:r>
          </a:p>
          <a:p>
            <a:pPr>
              <a:buNone/>
            </a:pPr>
            <a:r>
              <a:rPr lang="en-US" sz="2800" dirty="0" smtClean="0"/>
              <a:t>    amalgamations and to acquisitions.</a:t>
            </a:r>
          </a:p>
          <a:p>
            <a:pPr>
              <a:buNone/>
            </a:pPr>
            <a:endParaRPr lang="en-US" sz="2800" dirty="0" smtClean="0"/>
          </a:p>
          <a:p>
            <a:pPr>
              <a:buFont typeface="Wingdings" pitchFamily="2" charset="2"/>
              <a:buChar char="Ø"/>
            </a:pPr>
            <a:r>
              <a:rPr lang="en-US" sz="2800" dirty="0" smtClean="0"/>
              <a:t>Use of pooling interest method is disallowed </a:t>
            </a:r>
          </a:p>
          <a:p>
            <a:pPr>
              <a:buNone/>
            </a:pPr>
            <a:r>
              <a:rPr lang="en-US" sz="2800" dirty="0" smtClean="0"/>
              <a:t>    under IFRS –firms should use purchase method difference in goodwill.</a:t>
            </a:r>
          </a:p>
          <a:p>
            <a:pPr>
              <a:buFont typeface="Wingdings" pitchFamily="2" charset="2"/>
              <a:buChar char="Ø"/>
            </a:pPr>
            <a:endParaRPr lang="en-US" sz="2800" dirty="0" smtClean="0"/>
          </a:p>
          <a:p>
            <a:pPr>
              <a:buFont typeface="Wingdings" pitchFamily="2" charset="2"/>
              <a:buChar char="Ø"/>
            </a:pPr>
            <a:r>
              <a:rPr lang="en-US" sz="2800" dirty="0" smtClean="0"/>
              <a:t>Goodwill amortization is prohibited under IFRS.</a:t>
            </a:r>
          </a:p>
          <a:p>
            <a:pPr>
              <a:buFont typeface="Wingdings" pitchFamily="2" charset="2"/>
              <a:buChar char="Ø"/>
            </a:pPr>
            <a:endParaRPr lang="en-US" sz="2800" dirty="0" smtClean="0"/>
          </a:p>
          <a:p>
            <a:endParaRPr lang="en-IN" dirty="0"/>
          </a:p>
        </p:txBody>
      </p:sp>
      <p:pic>
        <p:nvPicPr>
          <p:cNvPr id="4" name="Picture 3" descr="M &amp; A.bmp"/>
          <p:cNvPicPr>
            <a:picLocks noChangeAspect="1"/>
          </p:cNvPicPr>
          <p:nvPr/>
        </p:nvPicPr>
        <p:blipFill>
          <a:blip r:embed="rId4"/>
          <a:stretch>
            <a:fillRect/>
          </a:stretch>
        </p:blipFill>
        <p:spPr>
          <a:xfrm>
            <a:off x="6473350" y="1142984"/>
            <a:ext cx="2384930" cy="2000264"/>
          </a:xfrm>
          <a:prstGeom prst="rect">
            <a:avLst/>
          </a:prstGeom>
        </p:spPr>
      </p:pic>
      <p:sp>
        <p:nvSpPr>
          <p:cNvPr id="5" name="Footer Placeholder 4"/>
          <p:cNvSpPr>
            <a:spLocks noGrp="1"/>
          </p:cNvSpPr>
          <p:nvPr>
            <p:ph type="ftr" sz="quarter" idx="11"/>
          </p:nvPr>
        </p:nvSpPr>
        <p:spPr/>
        <p:txBody>
          <a:bodyPr/>
          <a:lstStyle/>
          <a:p>
            <a:pPr>
              <a:defRPr/>
            </a:pPr>
            <a:r>
              <a:rPr lang="fr-CA" smtClean="0"/>
              <a:t>Vaibhav Agrawal &amp; karthik vaibhav</a:t>
            </a:r>
            <a:endParaRPr lang="fr-CA"/>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 of convergence on certain 	aspects of the industry	</a:t>
            </a:r>
            <a:endParaRPr lang="en-IN" dirty="0"/>
          </a:p>
        </p:txBody>
      </p:sp>
      <p:sp>
        <p:nvSpPr>
          <p:cNvPr id="3" name="Content Placeholder 2"/>
          <p:cNvSpPr>
            <a:spLocks noGrp="1"/>
          </p:cNvSpPr>
          <p:nvPr>
            <p:ph idx="1"/>
          </p:nvPr>
        </p:nvSpPr>
        <p:spPr/>
        <p:txBody>
          <a:bodyPr/>
          <a:lstStyle/>
          <a:p>
            <a:r>
              <a:rPr lang="en-US" dirty="0" smtClean="0"/>
              <a:t>Profits</a:t>
            </a:r>
          </a:p>
          <a:p>
            <a:pPr>
              <a:buNone/>
            </a:pPr>
            <a:r>
              <a:rPr lang="en-US" dirty="0" smtClean="0"/>
              <a:t>    Reporting will be much more objective and transparent</a:t>
            </a:r>
          </a:p>
          <a:p>
            <a:pPr>
              <a:buNone/>
            </a:pPr>
            <a:r>
              <a:rPr lang="en-US" dirty="0" smtClean="0"/>
              <a:t>	Profits may shrink in the short run but will recoup once they get settled in the new system</a:t>
            </a:r>
          </a:p>
          <a:p>
            <a:pPr>
              <a:buNone/>
            </a:pPr>
            <a:r>
              <a:rPr lang="en-US" dirty="0" smtClean="0"/>
              <a:t>	</a:t>
            </a:r>
          </a:p>
          <a:p>
            <a:pPr>
              <a:buNone/>
            </a:pPr>
            <a:endParaRPr lang="en-US" dirty="0" smtClean="0"/>
          </a:p>
          <a:p>
            <a:pPr>
              <a:buNone/>
            </a:pPr>
            <a:endParaRPr lang="en-IN" dirty="0"/>
          </a:p>
        </p:txBody>
      </p:sp>
      <p:sp>
        <p:nvSpPr>
          <p:cNvPr id="4" name="Footer Placeholder 3"/>
          <p:cNvSpPr>
            <a:spLocks noGrp="1"/>
          </p:cNvSpPr>
          <p:nvPr>
            <p:ph type="ftr" sz="quarter" idx="11"/>
          </p:nvPr>
        </p:nvSpPr>
        <p:spPr/>
        <p:txBody>
          <a:bodyPr/>
          <a:lstStyle/>
          <a:p>
            <a:pPr>
              <a:defRPr/>
            </a:pPr>
            <a:r>
              <a:rPr lang="fr-CA" smtClean="0"/>
              <a:t>Vaibhav Agrawal &amp; karthik vaibhav</a:t>
            </a:r>
            <a:endParaRPr lang="fr-CA"/>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 of convergence on certain aspects of the industry (cont)</a:t>
            </a:r>
            <a:endParaRPr lang="en-IN" dirty="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
        <p:nvSpPr>
          <p:cNvPr id="4" name="Footer Placeholder 3"/>
          <p:cNvSpPr>
            <a:spLocks noGrp="1"/>
          </p:cNvSpPr>
          <p:nvPr>
            <p:ph type="ftr" sz="quarter" idx="11"/>
          </p:nvPr>
        </p:nvSpPr>
        <p:spPr/>
        <p:txBody>
          <a:bodyPr/>
          <a:lstStyle/>
          <a:p>
            <a:pPr>
              <a:defRPr/>
            </a:pPr>
            <a:r>
              <a:rPr lang="fr-CA" smtClean="0"/>
              <a:t>Vaibhav Agrawal &amp; karthik vaibhav</a:t>
            </a:r>
            <a:endParaRPr lang="fr-CA"/>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861</TotalTime>
  <Words>1013</Words>
  <Application>Microsoft Office PowerPoint</Application>
  <PresentationFormat>On-screen Show (4:3)</PresentationFormat>
  <Paragraphs>224</Paragraphs>
  <Slides>32</Slides>
  <Notes>2</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32</vt:i4>
      </vt:variant>
    </vt:vector>
  </HeadingPairs>
  <TitlesOfParts>
    <vt:vector size="35" baseType="lpstr">
      <vt:lpstr>Thème Office</vt:lpstr>
      <vt:lpstr>Document</vt:lpstr>
      <vt:lpstr>Worksheet</vt:lpstr>
      <vt:lpstr>Relevance of IFRS &amp; BASEL NORMS in Global Economy</vt:lpstr>
      <vt:lpstr>About IFRS</vt:lpstr>
      <vt:lpstr>Why IFRS</vt:lpstr>
      <vt:lpstr>Benefits of convergence</vt:lpstr>
      <vt:lpstr>Benefits of convergence(cont.)</vt:lpstr>
      <vt:lpstr>FOREX accounting</vt:lpstr>
      <vt:lpstr>Mergers and Acquisitions accounting</vt:lpstr>
      <vt:lpstr>Effect of convergence on certain  aspects of the industry </vt:lpstr>
      <vt:lpstr>Effect of convergence on certain aspects of the industry (cont)</vt:lpstr>
      <vt:lpstr>IT sector </vt:lpstr>
      <vt:lpstr>Banking sector</vt:lpstr>
      <vt:lpstr>Empirical Analysis</vt:lpstr>
      <vt:lpstr>Challenges to convergence</vt:lpstr>
      <vt:lpstr>BASEL NORMS</vt:lpstr>
      <vt:lpstr>BASEL II PILLARS</vt:lpstr>
      <vt:lpstr>CREDIT RISK</vt:lpstr>
      <vt:lpstr>MARKET RISK</vt:lpstr>
      <vt:lpstr>OPERATION RISK</vt:lpstr>
      <vt:lpstr>BENEFITS</vt:lpstr>
      <vt:lpstr>CHALLANGES</vt:lpstr>
      <vt:lpstr>CHALLANGES (Cont.)</vt:lpstr>
      <vt:lpstr>CHALLANGES (Cont.)</vt:lpstr>
      <vt:lpstr>CHALLANGES (Cont.)</vt:lpstr>
      <vt:lpstr>SIMILARITIES </vt:lpstr>
      <vt:lpstr>DIFFERENCES </vt:lpstr>
      <vt:lpstr>Empirical Analysis </vt:lpstr>
      <vt:lpstr>Empirical Analysis </vt:lpstr>
      <vt:lpstr>No Regret Moves</vt:lpstr>
      <vt:lpstr>Balance-sheet Restructuring</vt:lpstr>
      <vt:lpstr>Business Model Adjustment</vt:lpstr>
      <vt:lpstr>References</vt:lpstr>
      <vt:lpstr>Slide 32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Srinivas</cp:lastModifiedBy>
  <cp:revision>92</cp:revision>
  <dcterms:created xsi:type="dcterms:W3CDTF">2012-01-22T12:18:41Z</dcterms:created>
  <dcterms:modified xsi:type="dcterms:W3CDTF">2012-01-22T12:19:58Z</dcterms:modified>
</cp:coreProperties>
</file>