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5"/>
  </p:notesMasterIdLst>
  <p:sldIdLst>
    <p:sldId id="269" r:id="rId2"/>
    <p:sldId id="282" r:id="rId3"/>
    <p:sldId id="285" r:id="rId4"/>
    <p:sldId id="283" r:id="rId5"/>
    <p:sldId id="284" r:id="rId6"/>
    <p:sldId id="303" r:id="rId7"/>
    <p:sldId id="304" r:id="rId8"/>
    <p:sldId id="305" r:id="rId9"/>
    <p:sldId id="306" r:id="rId10"/>
    <p:sldId id="308" r:id="rId11"/>
    <p:sldId id="307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1333" autoAdjust="0"/>
  </p:normalViewPr>
  <p:slideViewPr>
    <p:cSldViewPr>
      <p:cViewPr>
        <p:scale>
          <a:sx n="80" d="100"/>
          <a:sy n="80" d="100"/>
        </p:scale>
        <p:origin x="-8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20B9E-E7DE-46AA-964E-C92B6C996E57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819D40-C380-4833-A76B-77A16C9951CA}">
      <dgm:prSet/>
      <dgm:spPr/>
      <dgm:t>
        <a:bodyPr/>
        <a:lstStyle/>
        <a:p>
          <a:pPr rtl="0"/>
          <a:r>
            <a:rPr lang="en-US" dirty="0" smtClean="0"/>
            <a:t>100 % Book Building</a:t>
          </a:r>
          <a:endParaRPr lang="en-US" dirty="0"/>
        </a:p>
      </dgm:t>
    </dgm:pt>
    <dgm:pt modelId="{0C1D9300-CD9E-468D-B41C-A2073B51F915}" type="parTrans" cxnId="{B169CF4C-EC71-4E5C-840C-194989168BB1}">
      <dgm:prSet/>
      <dgm:spPr/>
      <dgm:t>
        <a:bodyPr/>
        <a:lstStyle/>
        <a:p>
          <a:endParaRPr lang="en-US"/>
        </a:p>
      </dgm:t>
    </dgm:pt>
    <dgm:pt modelId="{FDC44009-590F-4EBF-A5D1-8EDF9AA72046}" type="sibTrans" cxnId="{B169CF4C-EC71-4E5C-840C-194989168BB1}">
      <dgm:prSet/>
      <dgm:spPr/>
      <dgm:t>
        <a:bodyPr/>
        <a:lstStyle/>
        <a:p>
          <a:endParaRPr lang="en-US"/>
        </a:p>
      </dgm:t>
    </dgm:pt>
    <dgm:pt modelId="{0841155B-50E3-4159-A85C-B5E15643D49F}">
      <dgm:prSet/>
      <dgm:spPr/>
      <dgm:t>
        <a:bodyPr/>
        <a:lstStyle/>
        <a:p>
          <a:pPr rtl="0"/>
          <a:r>
            <a:rPr lang="en-US" dirty="0" smtClean="0"/>
            <a:t>French Auction</a:t>
          </a:r>
          <a:endParaRPr lang="en-US" dirty="0"/>
        </a:p>
      </dgm:t>
    </dgm:pt>
    <dgm:pt modelId="{CFEC6D48-74EC-4360-97D2-544E40C55728}" type="parTrans" cxnId="{15AE3B30-BE65-4E0E-ADE6-7B47B206A993}">
      <dgm:prSet/>
      <dgm:spPr/>
      <dgm:t>
        <a:bodyPr/>
        <a:lstStyle/>
        <a:p>
          <a:endParaRPr lang="en-US"/>
        </a:p>
      </dgm:t>
    </dgm:pt>
    <dgm:pt modelId="{83C756BE-60A5-4884-9EFC-67EA3AC88C04}" type="sibTrans" cxnId="{15AE3B30-BE65-4E0E-ADE6-7B47B206A993}">
      <dgm:prSet/>
      <dgm:spPr/>
      <dgm:t>
        <a:bodyPr/>
        <a:lstStyle/>
        <a:p>
          <a:endParaRPr lang="en-US"/>
        </a:p>
      </dgm:t>
    </dgm:pt>
    <dgm:pt modelId="{F78D3627-8B3F-49D1-AC33-8A07AE662F5C}">
      <dgm:prSet/>
      <dgm:spPr/>
      <dgm:t>
        <a:bodyPr/>
        <a:lstStyle/>
        <a:p>
          <a:pPr rtl="0"/>
          <a:r>
            <a:rPr lang="en-US" dirty="0" smtClean="0"/>
            <a:t>Reverse Book Building</a:t>
          </a:r>
          <a:endParaRPr lang="en-US" dirty="0"/>
        </a:p>
      </dgm:t>
    </dgm:pt>
    <dgm:pt modelId="{58F3C6C7-09C4-4930-9FA9-1193DD416FD9}" type="parTrans" cxnId="{2436CFBC-8592-485F-9507-971DB879BB59}">
      <dgm:prSet/>
      <dgm:spPr/>
      <dgm:t>
        <a:bodyPr/>
        <a:lstStyle/>
        <a:p>
          <a:endParaRPr lang="en-US"/>
        </a:p>
      </dgm:t>
    </dgm:pt>
    <dgm:pt modelId="{18B2FBCA-213F-44F6-8155-5712E3B276F2}" type="sibTrans" cxnId="{2436CFBC-8592-485F-9507-971DB879BB59}">
      <dgm:prSet/>
      <dgm:spPr/>
      <dgm:t>
        <a:bodyPr/>
        <a:lstStyle/>
        <a:p>
          <a:endParaRPr lang="en-US"/>
        </a:p>
      </dgm:t>
    </dgm:pt>
    <dgm:pt modelId="{A8E3511F-76DC-4CD7-A83E-0D42DC170627}" type="pres">
      <dgm:prSet presAssocID="{5C220B9E-E7DE-46AA-964E-C92B6C996E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30FE28D-C454-4594-9564-B5F3F3D3B8FE}" type="pres">
      <dgm:prSet presAssocID="{64819D40-C380-4833-A76B-77A16C9951CA}" presName="circle1" presStyleLbl="node1" presStyleIdx="0" presStyleCnt="3"/>
      <dgm:spPr/>
    </dgm:pt>
    <dgm:pt modelId="{6B39C24A-5DF9-4322-AA75-5190203E7342}" type="pres">
      <dgm:prSet presAssocID="{64819D40-C380-4833-A76B-77A16C9951CA}" presName="space" presStyleCnt="0"/>
      <dgm:spPr/>
    </dgm:pt>
    <dgm:pt modelId="{FB003913-8EB6-4ECD-8D24-8A02A84F2979}" type="pres">
      <dgm:prSet presAssocID="{64819D40-C380-4833-A76B-77A16C9951CA}" presName="rect1" presStyleLbl="alignAcc1" presStyleIdx="0" presStyleCnt="3"/>
      <dgm:spPr/>
      <dgm:t>
        <a:bodyPr/>
        <a:lstStyle/>
        <a:p>
          <a:endParaRPr lang="en-IN"/>
        </a:p>
      </dgm:t>
    </dgm:pt>
    <dgm:pt modelId="{BCE7E261-D550-4054-BF5A-B569A54FA43F}" type="pres">
      <dgm:prSet presAssocID="{0841155B-50E3-4159-A85C-B5E15643D49F}" presName="vertSpace2" presStyleLbl="node1" presStyleIdx="0" presStyleCnt="3"/>
      <dgm:spPr/>
    </dgm:pt>
    <dgm:pt modelId="{3ACA6BD8-3CE9-49CF-9CCC-1A2C3F1F11B4}" type="pres">
      <dgm:prSet presAssocID="{0841155B-50E3-4159-A85C-B5E15643D49F}" presName="circle2" presStyleLbl="node1" presStyleIdx="1" presStyleCnt="3"/>
      <dgm:spPr/>
    </dgm:pt>
    <dgm:pt modelId="{16AA6C4D-AE30-4313-B222-8351E68B3A79}" type="pres">
      <dgm:prSet presAssocID="{0841155B-50E3-4159-A85C-B5E15643D49F}" presName="rect2" presStyleLbl="alignAcc1" presStyleIdx="1" presStyleCnt="3"/>
      <dgm:spPr/>
      <dgm:t>
        <a:bodyPr/>
        <a:lstStyle/>
        <a:p>
          <a:endParaRPr lang="en-IN"/>
        </a:p>
      </dgm:t>
    </dgm:pt>
    <dgm:pt modelId="{1AE32F78-BE22-4E60-ABE1-1579AEA8F11A}" type="pres">
      <dgm:prSet presAssocID="{F78D3627-8B3F-49D1-AC33-8A07AE662F5C}" presName="vertSpace3" presStyleLbl="node1" presStyleIdx="1" presStyleCnt="3"/>
      <dgm:spPr/>
    </dgm:pt>
    <dgm:pt modelId="{6668F65A-246B-4679-A092-D217E2AD6096}" type="pres">
      <dgm:prSet presAssocID="{F78D3627-8B3F-49D1-AC33-8A07AE662F5C}" presName="circle3" presStyleLbl="node1" presStyleIdx="2" presStyleCnt="3"/>
      <dgm:spPr/>
    </dgm:pt>
    <dgm:pt modelId="{72B84B9B-0481-4D66-A0A5-F21B1638F52E}" type="pres">
      <dgm:prSet presAssocID="{F78D3627-8B3F-49D1-AC33-8A07AE662F5C}" presName="rect3" presStyleLbl="alignAcc1" presStyleIdx="2" presStyleCnt="3"/>
      <dgm:spPr/>
      <dgm:t>
        <a:bodyPr/>
        <a:lstStyle/>
        <a:p>
          <a:endParaRPr lang="en-IN"/>
        </a:p>
      </dgm:t>
    </dgm:pt>
    <dgm:pt modelId="{ABDDB03C-4910-4B5C-976F-49EFD6CA4E91}" type="pres">
      <dgm:prSet presAssocID="{64819D40-C380-4833-A76B-77A16C9951C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3EE5BC-4AA2-4A91-BA77-F686A81A0259}" type="pres">
      <dgm:prSet presAssocID="{0841155B-50E3-4159-A85C-B5E15643D49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255F8DE-6EE2-4092-B0DA-98B9EEBCACDC}" type="pres">
      <dgm:prSet presAssocID="{F78D3627-8B3F-49D1-AC33-8A07AE662F5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282C627-7D0D-474E-BBF1-7F69FB228C59}" type="presOf" srcId="{64819D40-C380-4833-A76B-77A16C9951CA}" destId="{FB003913-8EB6-4ECD-8D24-8A02A84F2979}" srcOrd="0" destOrd="0" presId="urn:microsoft.com/office/officeart/2005/8/layout/target3"/>
    <dgm:cxn modelId="{B169CF4C-EC71-4E5C-840C-194989168BB1}" srcId="{5C220B9E-E7DE-46AA-964E-C92B6C996E57}" destId="{64819D40-C380-4833-A76B-77A16C9951CA}" srcOrd="0" destOrd="0" parTransId="{0C1D9300-CD9E-468D-B41C-A2073B51F915}" sibTransId="{FDC44009-590F-4EBF-A5D1-8EDF9AA72046}"/>
    <dgm:cxn modelId="{F7BB341F-ABDB-447D-AA70-0B319813998B}" type="presOf" srcId="{F78D3627-8B3F-49D1-AC33-8A07AE662F5C}" destId="{72B84B9B-0481-4D66-A0A5-F21B1638F52E}" srcOrd="0" destOrd="0" presId="urn:microsoft.com/office/officeart/2005/8/layout/target3"/>
    <dgm:cxn modelId="{15AE3B30-BE65-4E0E-ADE6-7B47B206A993}" srcId="{5C220B9E-E7DE-46AA-964E-C92B6C996E57}" destId="{0841155B-50E3-4159-A85C-B5E15643D49F}" srcOrd="1" destOrd="0" parTransId="{CFEC6D48-74EC-4360-97D2-544E40C55728}" sibTransId="{83C756BE-60A5-4884-9EFC-67EA3AC88C04}"/>
    <dgm:cxn modelId="{B9EBD484-1F23-4B7C-8076-2CB7C0CB4385}" type="presOf" srcId="{0841155B-50E3-4159-A85C-B5E15643D49F}" destId="{223EE5BC-4AA2-4A91-BA77-F686A81A0259}" srcOrd="1" destOrd="0" presId="urn:microsoft.com/office/officeart/2005/8/layout/target3"/>
    <dgm:cxn modelId="{2436CFBC-8592-485F-9507-971DB879BB59}" srcId="{5C220B9E-E7DE-46AA-964E-C92B6C996E57}" destId="{F78D3627-8B3F-49D1-AC33-8A07AE662F5C}" srcOrd="2" destOrd="0" parTransId="{58F3C6C7-09C4-4930-9FA9-1193DD416FD9}" sibTransId="{18B2FBCA-213F-44F6-8155-5712E3B276F2}"/>
    <dgm:cxn modelId="{0519341C-EE6B-4FBB-BC7A-9DFCBB7E5E2A}" type="presOf" srcId="{F78D3627-8B3F-49D1-AC33-8A07AE662F5C}" destId="{8255F8DE-6EE2-4092-B0DA-98B9EEBCACDC}" srcOrd="1" destOrd="0" presId="urn:microsoft.com/office/officeart/2005/8/layout/target3"/>
    <dgm:cxn modelId="{42EFB5BC-B091-4BBA-A3BC-234F58276A4A}" type="presOf" srcId="{0841155B-50E3-4159-A85C-B5E15643D49F}" destId="{16AA6C4D-AE30-4313-B222-8351E68B3A79}" srcOrd="0" destOrd="0" presId="urn:microsoft.com/office/officeart/2005/8/layout/target3"/>
    <dgm:cxn modelId="{EB2DBFDB-D3FA-4BDB-AA61-E5EBB97901BE}" type="presOf" srcId="{5C220B9E-E7DE-46AA-964E-C92B6C996E57}" destId="{A8E3511F-76DC-4CD7-A83E-0D42DC170627}" srcOrd="0" destOrd="0" presId="urn:microsoft.com/office/officeart/2005/8/layout/target3"/>
    <dgm:cxn modelId="{49316F53-D5B1-4D47-AF5B-FDB55DB32AE2}" type="presOf" srcId="{64819D40-C380-4833-A76B-77A16C9951CA}" destId="{ABDDB03C-4910-4B5C-976F-49EFD6CA4E91}" srcOrd="1" destOrd="0" presId="urn:microsoft.com/office/officeart/2005/8/layout/target3"/>
    <dgm:cxn modelId="{327F961D-CE28-4F09-8744-BA79DF82E537}" type="presParOf" srcId="{A8E3511F-76DC-4CD7-A83E-0D42DC170627}" destId="{630FE28D-C454-4594-9564-B5F3F3D3B8FE}" srcOrd="0" destOrd="0" presId="urn:microsoft.com/office/officeart/2005/8/layout/target3"/>
    <dgm:cxn modelId="{69F5C11A-4C69-4BB2-8BE0-43166C6CCC1F}" type="presParOf" srcId="{A8E3511F-76DC-4CD7-A83E-0D42DC170627}" destId="{6B39C24A-5DF9-4322-AA75-5190203E7342}" srcOrd="1" destOrd="0" presId="urn:microsoft.com/office/officeart/2005/8/layout/target3"/>
    <dgm:cxn modelId="{C675BE44-DAEB-4B12-ABDD-7258AF9DCF8C}" type="presParOf" srcId="{A8E3511F-76DC-4CD7-A83E-0D42DC170627}" destId="{FB003913-8EB6-4ECD-8D24-8A02A84F2979}" srcOrd="2" destOrd="0" presId="urn:microsoft.com/office/officeart/2005/8/layout/target3"/>
    <dgm:cxn modelId="{EB270259-0946-4BDE-9B12-85987E7C5B96}" type="presParOf" srcId="{A8E3511F-76DC-4CD7-A83E-0D42DC170627}" destId="{BCE7E261-D550-4054-BF5A-B569A54FA43F}" srcOrd="3" destOrd="0" presId="urn:microsoft.com/office/officeart/2005/8/layout/target3"/>
    <dgm:cxn modelId="{DD98347D-595A-44A8-AD71-FD2B5EE5F302}" type="presParOf" srcId="{A8E3511F-76DC-4CD7-A83E-0D42DC170627}" destId="{3ACA6BD8-3CE9-49CF-9CCC-1A2C3F1F11B4}" srcOrd="4" destOrd="0" presId="urn:microsoft.com/office/officeart/2005/8/layout/target3"/>
    <dgm:cxn modelId="{0B8A5EAA-EE7C-4F71-88B7-57E15A4DFB7C}" type="presParOf" srcId="{A8E3511F-76DC-4CD7-A83E-0D42DC170627}" destId="{16AA6C4D-AE30-4313-B222-8351E68B3A79}" srcOrd="5" destOrd="0" presId="urn:microsoft.com/office/officeart/2005/8/layout/target3"/>
    <dgm:cxn modelId="{07D47573-B917-4FC0-9389-E256810168AC}" type="presParOf" srcId="{A8E3511F-76DC-4CD7-A83E-0D42DC170627}" destId="{1AE32F78-BE22-4E60-ABE1-1579AEA8F11A}" srcOrd="6" destOrd="0" presId="urn:microsoft.com/office/officeart/2005/8/layout/target3"/>
    <dgm:cxn modelId="{2C9559D4-0F58-4BE9-A57B-5172D42937A9}" type="presParOf" srcId="{A8E3511F-76DC-4CD7-A83E-0D42DC170627}" destId="{6668F65A-246B-4679-A092-D217E2AD6096}" srcOrd="7" destOrd="0" presId="urn:microsoft.com/office/officeart/2005/8/layout/target3"/>
    <dgm:cxn modelId="{B11F2047-5E2E-4BFA-BD22-D5FD0A804FEC}" type="presParOf" srcId="{A8E3511F-76DC-4CD7-A83E-0D42DC170627}" destId="{72B84B9B-0481-4D66-A0A5-F21B1638F52E}" srcOrd="8" destOrd="0" presId="urn:microsoft.com/office/officeart/2005/8/layout/target3"/>
    <dgm:cxn modelId="{DFB51305-61E5-428E-A767-AF37FC387091}" type="presParOf" srcId="{A8E3511F-76DC-4CD7-A83E-0D42DC170627}" destId="{ABDDB03C-4910-4B5C-976F-49EFD6CA4E91}" srcOrd="9" destOrd="0" presId="urn:microsoft.com/office/officeart/2005/8/layout/target3"/>
    <dgm:cxn modelId="{F7DACE43-1D56-43F5-BFE3-5D946837E613}" type="presParOf" srcId="{A8E3511F-76DC-4CD7-A83E-0D42DC170627}" destId="{223EE5BC-4AA2-4A91-BA77-F686A81A0259}" srcOrd="10" destOrd="0" presId="urn:microsoft.com/office/officeart/2005/8/layout/target3"/>
    <dgm:cxn modelId="{E6A5BBBA-E8C0-4AF1-B54B-6249846D8094}" type="presParOf" srcId="{A8E3511F-76DC-4CD7-A83E-0D42DC170627}" destId="{8255F8DE-6EE2-4092-B0DA-98B9EEBCACDC}" srcOrd="11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00B03-6FA6-40F5-8956-A8F8200A22D2}" type="doc">
      <dgm:prSet loTypeId="urn:microsoft.com/office/officeart/2005/8/layout/radial1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BE378B-92D0-4F2D-9804-62260A390D92}">
      <dgm:prSet phldrT="[Text]"/>
      <dgm:spPr/>
      <dgm:t>
        <a:bodyPr/>
        <a:lstStyle/>
        <a:p>
          <a:r>
            <a:rPr lang="en-US" smtClean="0"/>
            <a:t>Investment Banker</a:t>
          </a:r>
          <a:endParaRPr lang="en-US" dirty="0"/>
        </a:p>
      </dgm:t>
    </dgm:pt>
    <dgm:pt modelId="{B6E81E5B-8938-45E9-B23D-581F86A5C829}" type="parTrans" cxnId="{120A339D-6008-4CA7-B45B-3FCAF66DA0D6}">
      <dgm:prSet/>
      <dgm:spPr/>
      <dgm:t>
        <a:bodyPr/>
        <a:lstStyle/>
        <a:p>
          <a:endParaRPr lang="en-US"/>
        </a:p>
      </dgm:t>
    </dgm:pt>
    <dgm:pt modelId="{193B0A60-9279-48E9-85B1-C3C3D225DF66}" type="sibTrans" cxnId="{120A339D-6008-4CA7-B45B-3FCAF66DA0D6}">
      <dgm:prSet/>
      <dgm:spPr/>
      <dgm:t>
        <a:bodyPr/>
        <a:lstStyle/>
        <a:p>
          <a:endParaRPr lang="en-US"/>
        </a:p>
      </dgm:t>
    </dgm:pt>
    <dgm:pt modelId="{BCB3D403-A543-4BE1-88D3-D51E0E975503}">
      <dgm:prSet phldrT="[Text]"/>
      <dgm:spPr/>
      <dgm:t>
        <a:bodyPr/>
        <a:lstStyle/>
        <a:p>
          <a:r>
            <a:rPr lang="en-US" smtClean="0"/>
            <a:t>Book Running Lead Manager</a:t>
          </a:r>
          <a:endParaRPr lang="en-US" dirty="0"/>
        </a:p>
      </dgm:t>
    </dgm:pt>
    <dgm:pt modelId="{82A3CF11-E955-445D-9B40-F2C1CB0C6278}" type="parTrans" cxnId="{6870F7BC-1C7A-48BE-9390-CD991ED0B52A}">
      <dgm:prSet/>
      <dgm:spPr/>
      <dgm:t>
        <a:bodyPr/>
        <a:lstStyle/>
        <a:p>
          <a:endParaRPr lang="en-US"/>
        </a:p>
      </dgm:t>
    </dgm:pt>
    <dgm:pt modelId="{1DF4087F-92E8-460A-AEBC-6B810EB58B49}" type="sibTrans" cxnId="{6870F7BC-1C7A-48BE-9390-CD991ED0B52A}">
      <dgm:prSet/>
      <dgm:spPr/>
      <dgm:t>
        <a:bodyPr/>
        <a:lstStyle/>
        <a:p>
          <a:endParaRPr lang="en-US"/>
        </a:p>
      </dgm:t>
    </dgm:pt>
    <dgm:pt modelId="{A13D2066-879B-4BB4-9D73-71F8B63E5A24}">
      <dgm:prSet phldrT="[Text]"/>
      <dgm:spPr/>
      <dgm:t>
        <a:bodyPr/>
        <a:lstStyle/>
        <a:p>
          <a:r>
            <a:rPr lang="en-US" dirty="0" smtClean="0"/>
            <a:t>Syndicate Member</a:t>
          </a:r>
          <a:endParaRPr lang="en-US" dirty="0"/>
        </a:p>
      </dgm:t>
    </dgm:pt>
    <dgm:pt modelId="{18F9CACC-A174-4F21-9AE6-E8C1C045B116}" type="parTrans" cxnId="{47C956C5-77C6-41AD-8132-8FE2D2CC035B}">
      <dgm:prSet/>
      <dgm:spPr/>
      <dgm:t>
        <a:bodyPr/>
        <a:lstStyle/>
        <a:p>
          <a:endParaRPr lang="en-US"/>
        </a:p>
      </dgm:t>
    </dgm:pt>
    <dgm:pt modelId="{2BAD344C-3293-4B36-ADAA-1E067A7BA25B}" type="sibTrans" cxnId="{47C956C5-77C6-41AD-8132-8FE2D2CC035B}">
      <dgm:prSet/>
      <dgm:spPr/>
      <dgm:t>
        <a:bodyPr/>
        <a:lstStyle/>
        <a:p>
          <a:endParaRPr lang="en-US"/>
        </a:p>
      </dgm:t>
    </dgm:pt>
    <dgm:pt modelId="{A995745D-1B73-449E-8C9A-094D7F46E2D4}">
      <dgm:prSet phldrT="[Text]"/>
      <dgm:spPr/>
      <dgm:t>
        <a:bodyPr/>
        <a:lstStyle/>
        <a:p>
          <a:r>
            <a:rPr lang="en-US" smtClean="0"/>
            <a:t>Chief Underwriter</a:t>
          </a:r>
          <a:endParaRPr lang="en-US" dirty="0"/>
        </a:p>
      </dgm:t>
    </dgm:pt>
    <dgm:pt modelId="{466E94B3-89E2-4DC6-9CF3-C2D02BF2DFBD}" type="parTrans" cxnId="{37A4515F-9B42-4683-AA12-7A6F9C17A73A}">
      <dgm:prSet/>
      <dgm:spPr/>
      <dgm:t>
        <a:bodyPr/>
        <a:lstStyle/>
        <a:p>
          <a:endParaRPr lang="en-US"/>
        </a:p>
      </dgm:t>
    </dgm:pt>
    <dgm:pt modelId="{4EFE27FC-4D7E-47B8-A5F9-18E0B69A8B43}" type="sibTrans" cxnId="{37A4515F-9B42-4683-AA12-7A6F9C17A73A}">
      <dgm:prSet/>
      <dgm:spPr/>
      <dgm:t>
        <a:bodyPr/>
        <a:lstStyle/>
        <a:p>
          <a:endParaRPr lang="en-US"/>
        </a:p>
      </dgm:t>
    </dgm:pt>
    <dgm:pt modelId="{6719828A-37C0-401C-AFA4-94C76ED9E750}" type="pres">
      <dgm:prSet presAssocID="{71800B03-6FA6-40F5-8956-A8F8200A22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317989-E52D-4A74-9765-5E02C6EBF5AB}" type="pres">
      <dgm:prSet presAssocID="{20BE378B-92D0-4F2D-9804-62260A390D92}" presName="centerShape" presStyleLbl="node0" presStyleIdx="0" presStyleCnt="1"/>
      <dgm:spPr/>
      <dgm:t>
        <a:bodyPr/>
        <a:lstStyle/>
        <a:p>
          <a:endParaRPr lang="en-US"/>
        </a:p>
      </dgm:t>
    </dgm:pt>
    <dgm:pt modelId="{A2CA2651-B74A-4261-96DA-2965B92AEA53}" type="pres">
      <dgm:prSet presAssocID="{82A3CF11-E955-445D-9B40-F2C1CB0C6278}" presName="Name9" presStyleLbl="parChTrans1D2" presStyleIdx="0" presStyleCnt="3"/>
      <dgm:spPr/>
      <dgm:t>
        <a:bodyPr/>
        <a:lstStyle/>
        <a:p>
          <a:endParaRPr lang="en-US"/>
        </a:p>
      </dgm:t>
    </dgm:pt>
    <dgm:pt modelId="{CB7F2F9D-E815-4719-8026-0B48BFA6DD4B}" type="pres">
      <dgm:prSet presAssocID="{82A3CF11-E955-445D-9B40-F2C1CB0C627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107B8DC-280B-416F-8288-9BD9BE25AEB6}" type="pres">
      <dgm:prSet presAssocID="{BCB3D403-A543-4BE1-88D3-D51E0E9755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96DF0-0CD0-4E45-8AFB-445924E1A2DE}" type="pres">
      <dgm:prSet presAssocID="{18F9CACC-A174-4F21-9AE6-E8C1C045B116}" presName="Name9" presStyleLbl="parChTrans1D2" presStyleIdx="1" presStyleCnt="3"/>
      <dgm:spPr/>
      <dgm:t>
        <a:bodyPr/>
        <a:lstStyle/>
        <a:p>
          <a:endParaRPr lang="en-US"/>
        </a:p>
      </dgm:t>
    </dgm:pt>
    <dgm:pt modelId="{68161181-C018-47FD-87D5-209A42E1D06D}" type="pres">
      <dgm:prSet presAssocID="{18F9CACC-A174-4F21-9AE6-E8C1C045B11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FF9D132-6B94-4B6A-ADE1-CAAD0E48348B}" type="pres">
      <dgm:prSet presAssocID="{A13D2066-879B-4BB4-9D73-71F8B63E5A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52963-1555-47AB-8B66-C9B620515C4A}" type="pres">
      <dgm:prSet presAssocID="{466E94B3-89E2-4DC6-9CF3-C2D02BF2DFBD}" presName="Name9" presStyleLbl="parChTrans1D2" presStyleIdx="2" presStyleCnt="3"/>
      <dgm:spPr/>
      <dgm:t>
        <a:bodyPr/>
        <a:lstStyle/>
        <a:p>
          <a:endParaRPr lang="en-US"/>
        </a:p>
      </dgm:t>
    </dgm:pt>
    <dgm:pt modelId="{C7E39F0F-7C0F-4730-89C9-FB5E54EF3129}" type="pres">
      <dgm:prSet presAssocID="{466E94B3-89E2-4DC6-9CF3-C2D02BF2DFB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44C3773-B73D-4F01-976C-D63813929CF0}" type="pres">
      <dgm:prSet presAssocID="{A995745D-1B73-449E-8C9A-094D7F46E2D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BDCB80-7BAD-4BDF-AAB6-A05A7D7265CA}" type="presOf" srcId="{82A3CF11-E955-445D-9B40-F2C1CB0C6278}" destId="{A2CA2651-B74A-4261-96DA-2965B92AEA53}" srcOrd="0" destOrd="0" presId="urn:microsoft.com/office/officeart/2005/8/layout/radial1"/>
    <dgm:cxn modelId="{6870F7BC-1C7A-48BE-9390-CD991ED0B52A}" srcId="{20BE378B-92D0-4F2D-9804-62260A390D92}" destId="{BCB3D403-A543-4BE1-88D3-D51E0E975503}" srcOrd="0" destOrd="0" parTransId="{82A3CF11-E955-445D-9B40-F2C1CB0C6278}" sibTransId="{1DF4087F-92E8-460A-AEBC-6B810EB58B49}"/>
    <dgm:cxn modelId="{4718A616-3A48-444A-B096-9E7313AF4CFA}" type="presOf" srcId="{18F9CACC-A174-4F21-9AE6-E8C1C045B116}" destId="{68161181-C018-47FD-87D5-209A42E1D06D}" srcOrd="1" destOrd="0" presId="urn:microsoft.com/office/officeart/2005/8/layout/radial1"/>
    <dgm:cxn modelId="{37A4515F-9B42-4683-AA12-7A6F9C17A73A}" srcId="{20BE378B-92D0-4F2D-9804-62260A390D92}" destId="{A995745D-1B73-449E-8C9A-094D7F46E2D4}" srcOrd="2" destOrd="0" parTransId="{466E94B3-89E2-4DC6-9CF3-C2D02BF2DFBD}" sibTransId="{4EFE27FC-4D7E-47B8-A5F9-18E0B69A8B43}"/>
    <dgm:cxn modelId="{120A339D-6008-4CA7-B45B-3FCAF66DA0D6}" srcId="{71800B03-6FA6-40F5-8956-A8F8200A22D2}" destId="{20BE378B-92D0-4F2D-9804-62260A390D92}" srcOrd="0" destOrd="0" parTransId="{B6E81E5B-8938-45E9-B23D-581F86A5C829}" sibTransId="{193B0A60-9279-48E9-85B1-C3C3D225DF66}"/>
    <dgm:cxn modelId="{E99A8F61-F52A-405C-9109-96FA8F77E011}" type="presOf" srcId="{20BE378B-92D0-4F2D-9804-62260A390D92}" destId="{2C317989-E52D-4A74-9765-5E02C6EBF5AB}" srcOrd="0" destOrd="0" presId="urn:microsoft.com/office/officeart/2005/8/layout/radial1"/>
    <dgm:cxn modelId="{8B630600-6E07-4962-ACFB-975944480CDC}" type="presOf" srcId="{71800B03-6FA6-40F5-8956-A8F8200A22D2}" destId="{6719828A-37C0-401C-AFA4-94C76ED9E750}" srcOrd="0" destOrd="0" presId="urn:microsoft.com/office/officeart/2005/8/layout/radial1"/>
    <dgm:cxn modelId="{D3FD0B53-717E-4AB0-BD01-22609D1D345C}" type="presOf" srcId="{82A3CF11-E955-445D-9B40-F2C1CB0C6278}" destId="{CB7F2F9D-E815-4719-8026-0B48BFA6DD4B}" srcOrd="1" destOrd="0" presId="urn:microsoft.com/office/officeart/2005/8/layout/radial1"/>
    <dgm:cxn modelId="{47C956C5-77C6-41AD-8132-8FE2D2CC035B}" srcId="{20BE378B-92D0-4F2D-9804-62260A390D92}" destId="{A13D2066-879B-4BB4-9D73-71F8B63E5A24}" srcOrd="1" destOrd="0" parTransId="{18F9CACC-A174-4F21-9AE6-E8C1C045B116}" sibTransId="{2BAD344C-3293-4B36-ADAA-1E067A7BA25B}"/>
    <dgm:cxn modelId="{764C1C44-4DDA-479D-8DBC-97FEEB8F6F6F}" type="presOf" srcId="{466E94B3-89E2-4DC6-9CF3-C2D02BF2DFBD}" destId="{C7E39F0F-7C0F-4730-89C9-FB5E54EF3129}" srcOrd="1" destOrd="0" presId="urn:microsoft.com/office/officeart/2005/8/layout/radial1"/>
    <dgm:cxn modelId="{4015E3B7-FBCE-4A76-9B37-EE99098E9FEB}" type="presOf" srcId="{466E94B3-89E2-4DC6-9CF3-C2D02BF2DFBD}" destId="{00852963-1555-47AB-8B66-C9B620515C4A}" srcOrd="0" destOrd="0" presId="urn:microsoft.com/office/officeart/2005/8/layout/radial1"/>
    <dgm:cxn modelId="{D9B9D7F7-959C-4526-A60F-933849D4461E}" type="presOf" srcId="{A13D2066-879B-4BB4-9D73-71F8B63E5A24}" destId="{7FF9D132-6B94-4B6A-ADE1-CAAD0E48348B}" srcOrd="0" destOrd="0" presId="urn:microsoft.com/office/officeart/2005/8/layout/radial1"/>
    <dgm:cxn modelId="{3E103EF8-80DC-44A3-BACE-C10769AEB571}" type="presOf" srcId="{18F9CACC-A174-4F21-9AE6-E8C1C045B116}" destId="{73E96DF0-0CD0-4E45-8AFB-445924E1A2DE}" srcOrd="0" destOrd="0" presId="urn:microsoft.com/office/officeart/2005/8/layout/radial1"/>
    <dgm:cxn modelId="{C99B65A5-5BB5-4DC6-95B6-F73CE6AD0CF4}" type="presOf" srcId="{A995745D-1B73-449E-8C9A-094D7F46E2D4}" destId="{644C3773-B73D-4F01-976C-D63813929CF0}" srcOrd="0" destOrd="0" presId="urn:microsoft.com/office/officeart/2005/8/layout/radial1"/>
    <dgm:cxn modelId="{84113355-09B7-4AF3-BE44-91C6ECC633A4}" type="presOf" srcId="{BCB3D403-A543-4BE1-88D3-D51E0E975503}" destId="{4107B8DC-280B-416F-8288-9BD9BE25AEB6}" srcOrd="0" destOrd="0" presId="urn:microsoft.com/office/officeart/2005/8/layout/radial1"/>
    <dgm:cxn modelId="{B89A1277-F2DD-4753-B884-4F55922E2CE0}" type="presParOf" srcId="{6719828A-37C0-401C-AFA4-94C76ED9E750}" destId="{2C317989-E52D-4A74-9765-5E02C6EBF5AB}" srcOrd="0" destOrd="0" presId="urn:microsoft.com/office/officeart/2005/8/layout/radial1"/>
    <dgm:cxn modelId="{873571CD-ECE0-4D12-8C00-F1DA37979150}" type="presParOf" srcId="{6719828A-37C0-401C-AFA4-94C76ED9E750}" destId="{A2CA2651-B74A-4261-96DA-2965B92AEA53}" srcOrd="1" destOrd="0" presId="urn:microsoft.com/office/officeart/2005/8/layout/radial1"/>
    <dgm:cxn modelId="{1A7C0990-DD45-418C-AA72-93EB1CF0CA16}" type="presParOf" srcId="{A2CA2651-B74A-4261-96DA-2965B92AEA53}" destId="{CB7F2F9D-E815-4719-8026-0B48BFA6DD4B}" srcOrd="0" destOrd="0" presId="urn:microsoft.com/office/officeart/2005/8/layout/radial1"/>
    <dgm:cxn modelId="{087C5FA3-7C17-4397-9A80-5119CE3E7492}" type="presParOf" srcId="{6719828A-37C0-401C-AFA4-94C76ED9E750}" destId="{4107B8DC-280B-416F-8288-9BD9BE25AEB6}" srcOrd="2" destOrd="0" presId="urn:microsoft.com/office/officeart/2005/8/layout/radial1"/>
    <dgm:cxn modelId="{C1A20D7C-F236-46DE-BB45-58F0FFF96CDD}" type="presParOf" srcId="{6719828A-37C0-401C-AFA4-94C76ED9E750}" destId="{73E96DF0-0CD0-4E45-8AFB-445924E1A2DE}" srcOrd="3" destOrd="0" presId="urn:microsoft.com/office/officeart/2005/8/layout/radial1"/>
    <dgm:cxn modelId="{8316DE5F-722C-4AA2-B9CD-498D2BCAE65A}" type="presParOf" srcId="{73E96DF0-0CD0-4E45-8AFB-445924E1A2DE}" destId="{68161181-C018-47FD-87D5-209A42E1D06D}" srcOrd="0" destOrd="0" presId="urn:microsoft.com/office/officeart/2005/8/layout/radial1"/>
    <dgm:cxn modelId="{E8C8B1F9-E3C5-4F97-8B6B-D261B9707551}" type="presParOf" srcId="{6719828A-37C0-401C-AFA4-94C76ED9E750}" destId="{7FF9D132-6B94-4B6A-ADE1-CAAD0E48348B}" srcOrd="4" destOrd="0" presId="urn:microsoft.com/office/officeart/2005/8/layout/radial1"/>
    <dgm:cxn modelId="{10F31C5F-D748-4682-B9A8-33E6676BFE00}" type="presParOf" srcId="{6719828A-37C0-401C-AFA4-94C76ED9E750}" destId="{00852963-1555-47AB-8B66-C9B620515C4A}" srcOrd="5" destOrd="0" presId="urn:microsoft.com/office/officeart/2005/8/layout/radial1"/>
    <dgm:cxn modelId="{DB0B2F62-46EB-4D9F-BFF3-D391C8946EC5}" type="presParOf" srcId="{00852963-1555-47AB-8B66-C9B620515C4A}" destId="{C7E39F0F-7C0F-4730-89C9-FB5E54EF3129}" srcOrd="0" destOrd="0" presId="urn:microsoft.com/office/officeart/2005/8/layout/radial1"/>
    <dgm:cxn modelId="{E59D860F-ABFE-4529-BFE4-5BD4B31C0D4B}" type="presParOf" srcId="{6719828A-37C0-401C-AFA4-94C76ED9E750}" destId="{644C3773-B73D-4F01-976C-D63813929CF0}" srcOrd="6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81DE10-8BC5-4CBA-9799-E77B57E692AB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3C4330D1-C2D8-4C23-9054-4711B535B12B}">
      <dgm:prSet phldrT="[Text]" custT="1"/>
      <dgm:spPr/>
      <dgm:t>
        <a:bodyPr/>
        <a:lstStyle/>
        <a:p>
          <a:endParaRPr lang="en-IN" sz="2800" dirty="0" smtClean="0"/>
        </a:p>
        <a:p>
          <a:r>
            <a:rPr lang="en-IN" sz="2800" dirty="0" smtClean="0"/>
            <a:t>BRLM</a:t>
          </a:r>
          <a:endParaRPr lang="en-IN" sz="2800" dirty="0"/>
        </a:p>
      </dgm:t>
    </dgm:pt>
    <dgm:pt modelId="{9A12C7C9-8C89-47E0-A9E5-2E98DE32AC94}" type="parTrans" cxnId="{3EDFE61B-A49D-428D-BD01-8C1D3C468BD7}">
      <dgm:prSet/>
      <dgm:spPr/>
      <dgm:t>
        <a:bodyPr/>
        <a:lstStyle/>
        <a:p>
          <a:endParaRPr lang="en-IN"/>
        </a:p>
      </dgm:t>
    </dgm:pt>
    <dgm:pt modelId="{D8CF4368-3AD1-44AF-A4E0-DBC3D26FD8CA}" type="sibTrans" cxnId="{3EDFE61B-A49D-428D-BD01-8C1D3C468BD7}">
      <dgm:prSet/>
      <dgm:spPr/>
      <dgm:t>
        <a:bodyPr/>
        <a:lstStyle/>
        <a:p>
          <a:endParaRPr lang="en-IN"/>
        </a:p>
      </dgm:t>
    </dgm:pt>
    <dgm:pt modelId="{FC0CB6E6-FE40-42DA-9018-8F0A5C5C456A}">
      <dgm:prSet phldrT="[Text]"/>
      <dgm:spPr/>
      <dgm:t>
        <a:bodyPr/>
        <a:lstStyle/>
        <a:p>
          <a:r>
            <a:rPr lang="en-IN" dirty="0" smtClean="0"/>
            <a:t>Syndicate Members</a:t>
          </a:r>
          <a:endParaRPr lang="en-IN" dirty="0"/>
        </a:p>
      </dgm:t>
    </dgm:pt>
    <dgm:pt modelId="{3D812452-2643-4BC4-95F6-18694107F8B3}" type="parTrans" cxnId="{C40201E3-1B8D-4EEC-9F79-C9E0F31B3EAA}">
      <dgm:prSet/>
      <dgm:spPr/>
      <dgm:t>
        <a:bodyPr/>
        <a:lstStyle/>
        <a:p>
          <a:endParaRPr lang="en-IN"/>
        </a:p>
      </dgm:t>
    </dgm:pt>
    <dgm:pt modelId="{7ACDD094-B78C-4332-80D6-668999859D03}" type="sibTrans" cxnId="{C40201E3-1B8D-4EEC-9F79-C9E0F31B3EAA}">
      <dgm:prSet/>
      <dgm:spPr/>
      <dgm:t>
        <a:bodyPr/>
        <a:lstStyle/>
        <a:p>
          <a:endParaRPr lang="en-IN"/>
        </a:p>
      </dgm:t>
    </dgm:pt>
    <dgm:pt modelId="{E662101B-6877-4A65-8F78-9B024A3DD744}">
      <dgm:prSet phldrT="[Text]"/>
      <dgm:spPr/>
      <dgm:t>
        <a:bodyPr/>
        <a:lstStyle/>
        <a:p>
          <a:r>
            <a:rPr lang="en-IN" dirty="0" smtClean="0"/>
            <a:t>Sub Syndicate Members</a:t>
          </a:r>
          <a:endParaRPr lang="en-IN" dirty="0"/>
        </a:p>
      </dgm:t>
    </dgm:pt>
    <dgm:pt modelId="{723A5110-C891-4322-8C77-A1C91F2E25CD}" type="parTrans" cxnId="{67597C7A-C41C-4DEF-80C6-F10C9A256651}">
      <dgm:prSet/>
      <dgm:spPr/>
      <dgm:t>
        <a:bodyPr/>
        <a:lstStyle/>
        <a:p>
          <a:endParaRPr lang="en-IN"/>
        </a:p>
      </dgm:t>
    </dgm:pt>
    <dgm:pt modelId="{38FCA390-92AC-4BA3-A4EF-C2A5E9BC4177}" type="sibTrans" cxnId="{67597C7A-C41C-4DEF-80C6-F10C9A256651}">
      <dgm:prSet/>
      <dgm:spPr/>
      <dgm:t>
        <a:bodyPr/>
        <a:lstStyle/>
        <a:p>
          <a:endParaRPr lang="en-IN"/>
        </a:p>
      </dgm:t>
    </dgm:pt>
    <dgm:pt modelId="{E41DD48F-C80C-4300-9A3C-1ECC73B4B093}" type="pres">
      <dgm:prSet presAssocID="{3381DE10-8BC5-4CBA-9799-E77B57E692AB}" presName="Name0" presStyleCnt="0">
        <dgm:presLayoutVars>
          <dgm:dir/>
          <dgm:animLvl val="lvl"/>
          <dgm:resizeHandles val="exact"/>
        </dgm:presLayoutVars>
      </dgm:prSet>
      <dgm:spPr/>
    </dgm:pt>
    <dgm:pt modelId="{21E83E5A-915E-4D3E-BD70-4F2762EFB9D5}" type="pres">
      <dgm:prSet presAssocID="{3C4330D1-C2D8-4C23-9054-4711B535B12B}" presName="Name8" presStyleCnt="0"/>
      <dgm:spPr/>
    </dgm:pt>
    <dgm:pt modelId="{CAFB04BB-90C0-49C4-A2D0-9127746C9561}" type="pres">
      <dgm:prSet presAssocID="{3C4330D1-C2D8-4C23-9054-4711B535B12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87BF43-A951-4414-BED9-DC902D735B3B}" type="pres">
      <dgm:prSet presAssocID="{3C4330D1-C2D8-4C23-9054-4711B535B1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E1F601-2C0C-414D-ADF7-8F81C54C72A2}" type="pres">
      <dgm:prSet presAssocID="{FC0CB6E6-FE40-42DA-9018-8F0A5C5C456A}" presName="Name8" presStyleCnt="0"/>
      <dgm:spPr/>
    </dgm:pt>
    <dgm:pt modelId="{343BDDC8-FB6F-40F2-BE08-A43AD87819D0}" type="pres">
      <dgm:prSet presAssocID="{FC0CB6E6-FE40-42DA-9018-8F0A5C5C456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ED98437-AB1D-4F6C-A757-E1F02A000D6E}" type="pres">
      <dgm:prSet presAssocID="{FC0CB6E6-FE40-42DA-9018-8F0A5C5C45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EBE56B-42D1-45B6-8A43-47B660C6CF24}" type="pres">
      <dgm:prSet presAssocID="{E662101B-6877-4A65-8F78-9B024A3DD744}" presName="Name8" presStyleCnt="0"/>
      <dgm:spPr/>
    </dgm:pt>
    <dgm:pt modelId="{27248658-7711-48C3-9D89-68C7699B13A8}" type="pres">
      <dgm:prSet presAssocID="{E662101B-6877-4A65-8F78-9B024A3DD74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728394-1C5F-4D5A-9D6C-5B3E31208E94}" type="pres">
      <dgm:prSet presAssocID="{E662101B-6877-4A65-8F78-9B024A3DD7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7597C7A-C41C-4DEF-80C6-F10C9A256651}" srcId="{3381DE10-8BC5-4CBA-9799-E77B57E692AB}" destId="{E662101B-6877-4A65-8F78-9B024A3DD744}" srcOrd="2" destOrd="0" parTransId="{723A5110-C891-4322-8C77-A1C91F2E25CD}" sibTransId="{38FCA390-92AC-4BA3-A4EF-C2A5E9BC4177}"/>
    <dgm:cxn modelId="{3EDFE61B-A49D-428D-BD01-8C1D3C468BD7}" srcId="{3381DE10-8BC5-4CBA-9799-E77B57E692AB}" destId="{3C4330D1-C2D8-4C23-9054-4711B535B12B}" srcOrd="0" destOrd="0" parTransId="{9A12C7C9-8C89-47E0-A9E5-2E98DE32AC94}" sibTransId="{D8CF4368-3AD1-44AF-A4E0-DBC3D26FD8CA}"/>
    <dgm:cxn modelId="{5FA26E17-9AC5-4B5C-9E4D-33D3BFCCD277}" type="presOf" srcId="{E662101B-6877-4A65-8F78-9B024A3DD744}" destId="{27248658-7711-48C3-9D89-68C7699B13A8}" srcOrd="0" destOrd="0" presId="urn:microsoft.com/office/officeart/2005/8/layout/pyramid1"/>
    <dgm:cxn modelId="{4FC5C541-9844-4497-9B58-7815F2E316A7}" type="presOf" srcId="{3381DE10-8BC5-4CBA-9799-E77B57E692AB}" destId="{E41DD48F-C80C-4300-9A3C-1ECC73B4B093}" srcOrd="0" destOrd="0" presId="urn:microsoft.com/office/officeart/2005/8/layout/pyramid1"/>
    <dgm:cxn modelId="{03316F63-21B3-4A1D-984A-A7E16BC710F0}" type="presOf" srcId="{3C4330D1-C2D8-4C23-9054-4711B535B12B}" destId="{4987BF43-A951-4414-BED9-DC902D735B3B}" srcOrd="1" destOrd="0" presId="urn:microsoft.com/office/officeart/2005/8/layout/pyramid1"/>
    <dgm:cxn modelId="{5AAAE1E5-6B8F-4532-8BF0-1BB9984B865E}" type="presOf" srcId="{FC0CB6E6-FE40-42DA-9018-8F0A5C5C456A}" destId="{BED98437-AB1D-4F6C-A757-E1F02A000D6E}" srcOrd="1" destOrd="0" presId="urn:microsoft.com/office/officeart/2005/8/layout/pyramid1"/>
    <dgm:cxn modelId="{F8E126C2-E1FD-45A5-8638-A3B2A59577E3}" type="presOf" srcId="{3C4330D1-C2D8-4C23-9054-4711B535B12B}" destId="{CAFB04BB-90C0-49C4-A2D0-9127746C9561}" srcOrd="0" destOrd="0" presId="urn:microsoft.com/office/officeart/2005/8/layout/pyramid1"/>
    <dgm:cxn modelId="{73D0568A-8C92-42AE-9703-DB718CDA4D10}" type="presOf" srcId="{E662101B-6877-4A65-8F78-9B024A3DD744}" destId="{66728394-1C5F-4D5A-9D6C-5B3E31208E94}" srcOrd="1" destOrd="0" presId="urn:microsoft.com/office/officeart/2005/8/layout/pyramid1"/>
    <dgm:cxn modelId="{D1EBADF8-263C-4C07-92DC-D87A65E82755}" type="presOf" srcId="{FC0CB6E6-FE40-42DA-9018-8F0A5C5C456A}" destId="{343BDDC8-FB6F-40F2-BE08-A43AD87819D0}" srcOrd="0" destOrd="0" presId="urn:microsoft.com/office/officeart/2005/8/layout/pyramid1"/>
    <dgm:cxn modelId="{C40201E3-1B8D-4EEC-9F79-C9E0F31B3EAA}" srcId="{3381DE10-8BC5-4CBA-9799-E77B57E692AB}" destId="{FC0CB6E6-FE40-42DA-9018-8F0A5C5C456A}" srcOrd="1" destOrd="0" parTransId="{3D812452-2643-4BC4-95F6-18694107F8B3}" sibTransId="{7ACDD094-B78C-4332-80D6-668999859D03}"/>
    <dgm:cxn modelId="{9E198628-6326-4DE2-8EC2-B40EE079904C}" type="presParOf" srcId="{E41DD48F-C80C-4300-9A3C-1ECC73B4B093}" destId="{21E83E5A-915E-4D3E-BD70-4F2762EFB9D5}" srcOrd="0" destOrd="0" presId="urn:microsoft.com/office/officeart/2005/8/layout/pyramid1"/>
    <dgm:cxn modelId="{CD214E01-7FF4-4E5E-8FDA-DD3DFFEA2040}" type="presParOf" srcId="{21E83E5A-915E-4D3E-BD70-4F2762EFB9D5}" destId="{CAFB04BB-90C0-49C4-A2D0-9127746C9561}" srcOrd="0" destOrd="0" presId="urn:microsoft.com/office/officeart/2005/8/layout/pyramid1"/>
    <dgm:cxn modelId="{BEA78D6F-517E-4F12-BD8C-A85382BC37CD}" type="presParOf" srcId="{21E83E5A-915E-4D3E-BD70-4F2762EFB9D5}" destId="{4987BF43-A951-4414-BED9-DC902D735B3B}" srcOrd="1" destOrd="0" presId="urn:microsoft.com/office/officeart/2005/8/layout/pyramid1"/>
    <dgm:cxn modelId="{9D022903-A63C-4E78-BED6-D1EAFC9C6EBB}" type="presParOf" srcId="{E41DD48F-C80C-4300-9A3C-1ECC73B4B093}" destId="{01E1F601-2C0C-414D-ADF7-8F81C54C72A2}" srcOrd="1" destOrd="0" presId="urn:microsoft.com/office/officeart/2005/8/layout/pyramid1"/>
    <dgm:cxn modelId="{298F310D-8303-4CA5-AD68-F77FDB03CE70}" type="presParOf" srcId="{01E1F601-2C0C-414D-ADF7-8F81C54C72A2}" destId="{343BDDC8-FB6F-40F2-BE08-A43AD87819D0}" srcOrd="0" destOrd="0" presId="urn:microsoft.com/office/officeart/2005/8/layout/pyramid1"/>
    <dgm:cxn modelId="{1F0A4B8F-5034-47CD-B0DD-B7874034573B}" type="presParOf" srcId="{01E1F601-2C0C-414D-ADF7-8F81C54C72A2}" destId="{BED98437-AB1D-4F6C-A757-E1F02A000D6E}" srcOrd="1" destOrd="0" presId="urn:microsoft.com/office/officeart/2005/8/layout/pyramid1"/>
    <dgm:cxn modelId="{E1F8DD9B-127A-41B0-81B8-A336125572DE}" type="presParOf" srcId="{E41DD48F-C80C-4300-9A3C-1ECC73B4B093}" destId="{42EBE56B-42D1-45B6-8A43-47B660C6CF24}" srcOrd="2" destOrd="0" presId="urn:microsoft.com/office/officeart/2005/8/layout/pyramid1"/>
    <dgm:cxn modelId="{286FFAED-13E3-490A-BA63-4C38926EDEEE}" type="presParOf" srcId="{42EBE56B-42D1-45B6-8A43-47B660C6CF24}" destId="{27248658-7711-48C3-9D89-68C7699B13A8}" srcOrd="0" destOrd="0" presId="urn:microsoft.com/office/officeart/2005/8/layout/pyramid1"/>
    <dgm:cxn modelId="{3BDDFA5B-D8F5-407D-B744-CE237EA95C5A}" type="presParOf" srcId="{42EBE56B-42D1-45B6-8A43-47B660C6CF24}" destId="{66728394-1C5F-4D5A-9D6C-5B3E31208E94}" srcOrd="1" destOrd="0" presId="urn:microsoft.com/office/officeart/2005/8/layout/pyramid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189BC2-43D2-4129-9D97-5E2BEB62C5D6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54349332-6324-4943-9D73-DC4AA11EEFCF}">
      <dgm:prSet phldrT="[Text]"/>
      <dgm:spPr/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Issuer</a:t>
          </a:r>
          <a:endParaRPr lang="en-IN" dirty="0">
            <a:solidFill>
              <a:schemeClr val="tx1"/>
            </a:solidFill>
          </a:endParaRPr>
        </a:p>
      </dgm:t>
    </dgm:pt>
    <dgm:pt modelId="{90CFECA9-15B7-4B82-BBFC-006FE5DF0D91}" type="parTrans" cxnId="{70EDC5CF-19E7-45D1-A081-F4AEA71A089C}">
      <dgm:prSet/>
      <dgm:spPr/>
      <dgm:t>
        <a:bodyPr/>
        <a:lstStyle/>
        <a:p>
          <a:endParaRPr lang="en-IN"/>
        </a:p>
      </dgm:t>
    </dgm:pt>
    <dgm:pt modelId="{C5E9B9FB-2095-4C37-849F-5803DA49A3E8}" type="sibTrans" cxnId="{70EDC5CF-19E7-45D1-A081-F4AEA71A089C}">
      <dgm:prSet/>
      <dgm:spPr/>
      <dgm:t>
        <a:bodyPr/>
        <a:lstStyle/>
        <a:p>
          <a:endParaRPr lang="en-IN"/>
        </a:p>
      </dgm:t>
    </dgm:pt>
    <dgm:pt modelId="{F24388DF-1269-4621-9F47-F4D7CA918929}">
      <dgm:prSet phldrT="[Text]"/>
      <dgm:spPr/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BRLM</a:t>
          </a:r>
          <a:endParaRPr lang="en-IN" dirty="0">
            <a:solidFill>
              <a:schemeClr val="tx1"/>
            </a:solidFill>
          </a:endParaRPr>
        </a:p>
      </dgm:t>
    </dgm:pt>
    <dgm:pt modelId="{DEB2D593-1CBA-4B16-A0D7-630396A238CC}" type="parTrans" cxnId="{25851966-4B93-4AC9-9FB8-3120EE2F153E}">
      <dgm:prSet/>
      <dgm:spPr/>
      <dgm:t>
        <a:bodyPr/>
        <a:lstStyle/>
        <a:p>
          <a:endParaRPr lang="en-IN"/>
        </a:p>
      </dgm:t>
    </dgm:pt>
    <dgm:pt modelId="{78F397B3-52CF-4B43-9771-45EE7BADBF9C}" type="sibTrans" cxnId="{25851966-4B93-4AC9-9FB8-3120EE2F153E}">
      <dgm:prSet/>
      <dgm:spPr/>
      <dgm:t>
        <a:bodyPr/>
        <a:lstStyle/>
        <a:p>
          <a:endParaRPr lang="en-IN"/>
        </a:p>
      </dgm:t>
    </dgm:pt>
    <dgm:pt modelId="{FE32807E-4ADC-4460-B74D-7B75A5E65195}">
      <dgm:prSet phldrT="[Text]"/>
      <dgm:spPr/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Intermediaries</a:t>
          </a:r>
          <a:endParaRPr lang="en-IN" dirty="0">
            <a:solidFill>
              <a:schemeClr val="tx1"/>
            </a:solidFill>
          </a:endParaRPr>
        </a:p>
      </dgm:t>
    </dgm:pt>
    <dgm:pt modelId="{7D4404CC-A3A3-43B9-905F-18EE36B9F084}" type="parTrans" cxnId="{F9D29BFC-AB97-4510-B7B1-91AC69DC16D3}">
      <dgm:prSet/>
      <dgm:spPr/>
      <dgm:t>
        <a:bodyPr/>
        <a:lstStyle/>
        <a:p>
          <a:endParaRPr lang="en-IN"/>
        </a:p>
      </dgm:t>
    </dgm:pt>
    <dgm:pt modelId="{6599B870-3398-4CF2-9A39-445331D2B76D}" type="sibTrans" cxnId="{F9D29BFC-AB97-4510-B7B1-91AC69DC16D3}">
      <dgm:prSet/>
      <dgm:spPr/>
      <dgm:t>
        <a:bodyPr/>
        <a:lstStyle/>
        <a:p>
          <a:endParaRPr lang="en-IN"/>
        </a:p>
      </dgm:t>
    </dgm:pt>
    <dgm:pt modelId="{F6AEC839-4783-41AC-8C69-15B7526447FE}" type="pres">
      <dgm:prSet presAssocID="{3D189BC2-43D2-4129-9D97-5E2BEB62C5D6}" presName="CompostProcess" presStyleCnt="0">
        <dgm:presLayoutVars>
          <dgm:dir/>
          <dgm:resizeHandles val="exact"/>
        </dgm:presLayoutVars>
      </dgm:prSet>
      <dgm:spPr/>
    </dgm:pt>
    <dgm:pt modelId="{AA0FDF83-3196-49D9-A494-3B24D7045F26}" type="pres">
      <dgm:prSet presAssocID="{3D189BC2-43D2-4129-9D97-5E2BEB62C5D6}" presName="arrow" presStyleLbl="bgShp" presStyleIdx="0" presStyleCnt="1"/>
      <dgm:spPr/>
    </dgm:pt>
    <dgm:pt modelId="{287B8B4C-B9AB-4076-AC48-4391789B8F07}" type="pres">
      <dgm:prSet presAssocID="{3D189BC2-43D2-4129-9D97-5E2BEB62C5D6}" presName="linearProcess" presStyleCnt="0"/>
      <dgm:spPr/>
    </dgm:pt>
    <dgm:pt modelId="{8FF23F8B-8C6C-4CFB-9B60-962E4B76BC1F}" type="pres">
      <dgm:prSet presAssocID="{54349332-6324-4943-9D73-DC4AA11EEFCF}" presName="textNode" presStyleLbl="node1" presStyleIdx="0" presStyleCnt="3" custScaleX="49652" custScaleY="63487" custLinFactX="-10526" custLinFactNeighborX="-100000" custLinFactNeighborY="-386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FCD9A9-CCEA-42AD-93AD-2193E8C5AA1C}" type="pres">
      <dgm:prSet presAssocID="{C5E9B9FB-2095-4C37-849F-5803DA49A3E8}" presName="sibTrans" presStyleCnt="0"/>
      <dgm:spPr/>
    </dgm:pt>
    <dgm:pt modelId="{FBD1D1C6-6FA6-4992-9E0B-46C1CD123EEE}" type="pres">
      <dgm:prSet presAssocID="{F24388DF-1269-4621-9F47-F4D7CA918929}" presName="textNode" presStyleLbl="node1" presStyleIdx="1" presStyleCnt="3" custScaleX="48487" custScaleY="63487" custLinFactX="-2530" custLinFactNeighborX="-100000" custLinFactNeighborY="-77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96671B-A6A7-4048-A198-959D6E9720C0}" type="pres">
      <dgm:prSet presAssocID="{78F397B3-52CF-4B43-9771-45EE7BADBF9C}" presName="sibTrans" presStyleCnt="0"/>
      <dgm:spPr/>
    </dgm:pt>
    <dgm:pt modelId="{024E265D-BE54-4369-9E3A-8B6777BA262B}" type="pres">
      <dgm:prSet presAssocID="{FE32807E-4ADC-4460-B74D-7B75A5E65195}" presName="textNode" presStyleLbl="node1" presStyleIdx="2" presStyleCnt="3" custScaleX="47428" custScaleY="63487" custLinFactX="-4580" custLinFactNeighborX="-100000" custLinFactNeighborY="-77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07E0582-1256-4DE3-83C1-128021D35928}" type="presOf" srcId="{54349332-6324-4943-9D73-DC4AA11EEFCF}" destId="{8FF23F8B-8C6C-4CFB-9B60-962E4B76BC1F}" srcOrd="0" destOrd="0" presId="urn:microsoft.com/office/officeart/2005/8/layout/hProcess9"/>
    <dgm:cxn modelId="{25851966-4B93-4AC9-9FB8-3120EE2F153E}" srcId="{3D189BC2-43D2-4129-9D97-5E2BEB62C5D6}" destId="{F24388DF-1269-4621-9F47-F4D7CA918929}" srcOrd="1" destOrd="0" parTransId="{DEB2D593-1CBA-4B16-A0D7-630396A238CC}" sibTransId="{78F397B3-52CF-4B43-9771-45EE7BADBF9C}"/>
    <dgm:cxn modelId="{F9D29BFC-AB97-4510-B7B1-91AC69DC16D3}" srcId="{3D189BC2-43D2-4129-9D97-5E2BEB62C5D6}" destId="{FE32807E-4ADC-4460-B74D-7B75A5E65195}" srcOrd="2" destOrd="0" parTransId="{7D4404CC-A3A3-43B9-905F-18EE36B9F084}" sibTransId="{6599B870-3398-4CF2-9A39-445331D2B76D}"/>
    <dgm:cxn modelId="{A834CDD7-7DED-4968-813F-9602AA22838B}" type="presOf" srcId="{3D189BC2-43D2-4129-9D97-5E2BEB62C5D6}" destId="{F6AEC839-4783-41AC-8C69-15B7526447FE}" srcOrd="0" destOrd="0" presId="urn:microsoft.com/office/officeart/2005/8/layout/hProcess9"/>
    <dgm:cxn modelId="{75B8D9A2-8371-4AD6-9E1A-D0FC2CE34154}" type="presOf" srcId="{FE32807E-4ADC-4460-B74D-7B75A5E65195}" destId="{024E265D-BE54-4369-9E3A-8B6777BA262B}" srcOrd="0" destOrd="0" presId="urn:microsoft.com/office/officeart/2005/8/layout/hProcess9"/>
    <dgm:cxn modelId="{C2110276-2557-4DFF-94DC-C3508B9339F4}" type="presOf" srcId="{F24388DF-1269-4621-9F47-F4D7CA918929}" destId="{FBD1D1C6-6FA6-4992-9E0B-46C1CD123EEE}" srcOrd="0" destOrd="0" presId="urn:microsoft.com/office/officeart/2005/8/layout/hProcess9"/>
    <dgm:cxn modelId="{70EDC5CF-19E7-45D1-A081-F4AEA71A089C}" srcId="{3D189BC2-43D2-4129-9D97-5E2BEB62C5D6}" destId="{54349332-6324-4943-9D73-DC4AA11EEFCF}" srcOrd="0" destOrd="0" parTransId="{90CFECA9-15B7-4B82-BBFC-006FE5DF0D91}" sibTransId="{C5E9B9FB-2095-4C37-849F-5803DA49A3E8}"/>
    <dgm:cxn modelId="{DD650C61-F8D9-4234-8CE2-3CC0B64F0D09}" type="presParOf" srcId="{F6AEC839-4783-41AC-8C69-15B7526447FE}" destId="{AA0FDF83-3196-49D9-A494-3B24D7045F26}" srcOrd="0" destOrd="0" presId="urn:microsoft.com/office/officeart/2005/8/layout/hProcess9"/>
    <dgm:cxn modelId="{7EAFBA77-B6F8-4CEF-A002-5D3F8D07E962}" type="presParOf" srcId="{F6AEC839-4783-41AC-8C69-15B7526447FE}" destId="{287B8B4C-B9AB-4076-AC48-4391789B8F07}" srcOrd="1" destOrd="0" presId="urn:microsoft.com/office/officeart/2005/8/layout/hProcess9"/>
    <dgm:cxn modelId="{EC9C495A-ECC9-4BAF-880C-51C057F857EB}" type="presParOf" srcId="{287B8B4C-B9AB-4076-AC48-4391789B8F07}" destId="{8FF23F8B-8C6C-4CFB-9B60-962E4B76BC1F}" srcOrd="0" destOrd="0" presId="urn:microsoft.com/office/officeart/2005/8/layout/hProcess9"/>
    <dgm:cxn modelId="{5550AE34-4A0C-4B33-A042-D66BD197988D}" type="presParOf" srcId="{287B8B4C-B9AB-4076-AC48-4391789B8F07}" destId="{5FFCD9A9-CCEA-42AD-93AD-2193E8C5AA1C}" srcOrd="1" destOrd="0" presId="urn:microsoft.com/office/officeart/2005/8/layout/hProcess9"/>
    <dgm:cxn modelId="{9C620659-24E6-41B5-AB17-C7F9DBADB114}" type="presParOf" srcId="{287B8B4C-B9AB-4076-AC48-4391789B8F07}" destId="{FBD1D1C6-6FA6-4992-9E0B-46C1CD123EEE}" srcOrd="2" destOrd="0" presId="urn:microsoft.com/office/officeart/2005/8/layout/hProcess9"/>
    <dgm:cxn modelId="{970D3505-DFCF-4182-B077-8EF51E0BC6E4}" type="presParOf" srcId="{287B8B4C-B9AB-4076-AC48-4391789B8F07}" destId="{7E96671B-A6A7-4048-A198-959D6E9720C0}" srcOrd="3" destOrd="0" presId="urn:microsoft.com/office/officeart/2005/8/layout/hProcess9"/>
    <dgm:cxn modelId="{A6858E74-12F6-4482-B006-472A4D337B6B}" type="presParOf" srcId="{287B8B4C-B9AB-4076-AC48-4391789B8F07}" destId="{024E265D-BE54-4369-9E3A-8B6777BA262B}" srcOrd="4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78DAA4-0F94-4DD5-BEA5-B8050FFE6D36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0B98324-BF2A-44B5-8779-F4B4418B539B}">
      <dgm:prSet phldrT="[Text]"/>
      <dgm:spPr/>
      <dgm:t>
        <a:bodyPr/>
        <a:lstStyle/>
        <a:p>
          <a:r>
            <a:rPr lang="en-IN" dirty="0" smtClean="0"/>
            <a:t>Investors</a:t>
          </a:r>
          <a:endParaRPr lang="en-IN" dirty="0"/>
        </a:p>
      </dgm:t>
    </dgm:pt>
    <dgm:pt modelId="{11727F43-CFE1-4775-99FD-A3D3EF68779B}" type="parTrans" cxnId="{125E9161-2199-42B1-AB18-FBC6F6670B6A}">
      <dgm:prSet/>
      <dgm:spPr/>
      <dgm:t>
        <a:bodyPr/>
        <a:lstStyle/>
        <a:p>
          <a:endParaRPr lang="en-IN"/>
        </a:p>
      </dgm:t>
    </dgm:pt>
    <dgm:pt modelId="{766D4397-4E79-4A90-901F-7D4422CD1702}" type="sibTrans" cxnId="{125E9161-2199-42B1-AB18-FBC6F6670B6A}">
      <dgm:prSet/>
      <dgm:spPr/>
      <dgm:t>
        <a:bodyPr/>
        <a:lstStyle/>
        <a:p>
          <a:endParaRPr lang="en-IN"/>
        </a:p>
      </dgm:t>
    </dgm:pt>
    <dgm:pt modelId="{EE5E770B-0128-40F0-8084-07685B140E66}">
      <dgm:prSet phldrT="[Text]"/>
      <dgm:spPr/>
      <dgm:t>
        <a:bodyPr/>
        <a:lstStyle/>
        <a:p>
          <a:r>
            <a:rPr lang="en-IN" dirty="0" smtClean="0"/>
            <a:t>QIB</a:t>
          </a:r>
          <a:endParaRPr lang="en-IN" dirty="0"/>
        </a:p>
      </dgm:t>
    </dgm:pt>
    <dgm:pt modelId="{E0F2ADAA-05B4-4CAB-A8DF-06EC0AEEC5A0}" type="parTrans" cxnId="{160FFDD5-CE86-4605-A431-1E1851E1CC02}">
      <dgm:prSet/>
      <dgm:spPr/>
      <dgm:t>
        <a:bodyPr/>
        <a:lstStyle/>
        <a:p>
          <a:endParaRPr lang="en-IN"/>
        </a:p>
      </dgm:t>
    </dgm:pt>
    <dgm:pt modelId="{C8B3B009-A8CB-417F-9A99-D7D1D8597BAA}" type="sibTrans" cxnId="{160FFDD5-CE86-4605-A431-1E1851E1CC02}">
      <dgm:prSet/>
      <dgm:spPr/>
      <dgm:t>
        <a:bodyPr/>
        <a:lstStyle/>
        <a:p>
          <a:endParaRPr lang="en-IN"/>
        </a:p>
      </dgm:t>
    </dgm:pt>
    <dgm:pt modelId="{92A05697-008C-4A33-A829-BA283C30C427}">
      <dgm:prSet phldrT="[Text]"/>
      <dgm:spPr/>
      <dgm:t>
        <a:bodyPr/>
        <a:lstStyle/>
        <a:p>
          <a:r>
            <a:rPr lang="en-IN" dirty="0" smtClean="0"/>
            <a:t>NIB</a:t>
          </a:r>
          <a:endParaRPr lang="en-IN" dirty="0"/>
        </a:p>
      </dgm:t>
    </dgm:pt>
    <dgm:pt modelId="{2D14A6A4-0513-44FD-ACB0-578017BD1875}" type="parTrans" cxnId="{D54C7101-104C-43F9-A5A6-327DB6AB31A3}">
      <dgm:prSet/>
      <dgm:spPr/>
      <dgm:t>
        <a:bodyPr/>
        <a:lstStyle/>
        <a:p>
          <a:endParaRPr lang="en-IN"/>
        </a:p>
      </dgm:t>
    </dgm:pt>
    <dgm:pt modelId="{9095511C-E10D-46B5-92D5-71435A0113C3}" type="sibTrans" cxnId="{D54C7101-104C-43F9-A5A6-327DB6AB31A3}">
      <dgm:prSet/>
      <dgm:spPr/>
      <dgm:t>
        <a:bodyPr/>
        <a:lstStyle/>
        <a:p>
          <a:endParaRPr lang="en-IN"/>
        </a:p>
      </dgm:t>
    </dgm:pt>
    <dgm:pt modelId="{3887E813-3E53-4E45-B527-B24EF4071BC4}">
      <dgm:prSet phldrT="[Text]"/>
      <dgm:spPr/>
      <dgm:t>
        <a:bodyPr/>
        <a:lstStyle/>
        <a:p>
          <a:r>
            <a:rPr lang="en-IN" dirty="0" smtClean="0"/>
            <a:t>Retail</a:t>
          </a:r>
          <a:endParaRPr lang="en-IN" dirty="0"/>
        </a:p>
      </dgm:t>
    </dgm:pt>
    <dgm:pt modelId="{3FE926E2-0CA4-443D-A6E7-D973726D8377}" type="parTrans" cxnId="{C6BAC157-ACA5-41F1-BE8B-84254ADE57D9}">
      <dgm:prSet/>
      <dgm:spPr/>
      <dgm:t>
        <a:bodyPr/>
        <a:lstStyle/>
        <a:p>
          <a:endParaRPr lang="en-IN"/>
        </a:p>
      </dgm:t>
    </dgm:pt>
    <dgm:pt modelId="{5241C542-5370-4933-9D81-24D40EF61507}" type="sibTrans" cxnId="{C6BAC157-ACA5-41F1-BE8B-84254ADE57D9}">
      <dgm:prSet/>
      <dgm:spPr/>
      <dgm:t>
        <a:bodyPr/>
        <a:lstStyle/>
        <a:p>
          <a:endParaRPr lang="en-IN"/>
        </a:p>
      </dgm:t>
    </dgm:pt>
    <dgm:pt modelId="{290F1524-356F-4575-AC4C-62B9901279D8}">
      <dgm:prSet phldrT="[Text]"/>
      <dgm:spPr/>
      <dgm:t>
        <a:bodyPr/>
        <a:lstStyle/>
        <a:p>
          <a:r>
            <a:rPr lang="en-IN" dirty="0" smtClean="0"/>
            <a:t>FII</a:t>
          </a:r>
          <a:endParaRPr lang="en-IN" dirty="0"/>
        </a:p>
      </dgm:t>
    </dgm:pt>
    <dgm:pt modelId="{2D68CA78-4077-4583-BC6D-17A01AB1CD9A}" type="parTrans" cxnId="{6CA0537A-969B-4FE9-83AA-D8D75B24021D}">
      <dgm:prSet/>
      <dgm:spPr/>
      <dgm:t>
        <a:bodyPr/>
        <a:lstStyle/>
        <a:p>
          <a:endParaRPr lang="en-IN"/>
        </a:p>
      </dgm:t>
    </dgm:pt>
    <dgm:pt modelId="{A63BC360-CB5A-4C7E-B61E-33E75F3DE8E5}" type="sibTrans" cxnId="{6CA0537A-969B-4FE9-83AA-D8D75B24021D}">
      <dgm:prSet/>
      <dgm:spPr/>
      <dgm:t>
        <a:bodyPr/>
        <a:lstStyle/>
        <a:p>
          <a:endParaRPr lang="en-IN"/>
        </a:p>
      </dgm:t>
    </dgm:pt>
    <dgm:pt modelId="{03260B7E-F27C-4ECF-990D-F7504F953230}">
      <dgm:prSet phldrT="[Text]"/>
      <dgm:spPr/>
      <dgm:t>
        <a:bodyPr/>
        <a:lstStyle/>
        <a:p>
          <a:r>
            <a:rPr lang="en-IN" dirty="0" smtClean="0"/>
            <a:t>MF</a:t>
          </a:r>
          <a:endParaRPr lang="en-IN" dirty="0"/>
        </a:p>
      </dgm:t>
    </dgm:pt>
    <dgm:pt modelId="{B3DE2D64-1E93-4216-A14C-0354BE1B8276}" type="parTrans" cxnId="{5C48C0C7-6100-407F-8C2E-5C89BCA94008}">
      <dgm:prSet/>
      <dgm:spPr/>
      <dgm:t>
        <a:bodyPr/>
        <a:lstStyle/>
        <a:p>
          <a:endParaRPr lang="en-IN"/>
        </a:p>
      </dgm:t>
    </dgm:pt>
    <dgm:pt modelId="{0A2F849F-0B34-4BA4-87F9-0C2AC3046BE7}" type="sibTrans" cxnId="{5C48C0C7-6100-407F-8C2E-5C89BCA94008}">
      <dgm:prSet/>
      <dgm:spPr/>
      <dgm:t>
        <a:bodyPr/>
        <a:lstStyle/>
        <a:p>
          <a:endParaRPr lang="en-IN"/>
        </a:p>
      </dgm:t>
    </dgm:pt>
    <dgm:pt modelId="{324F54B5-A090-4589-A87F-9AA49FEA2E77}">
      <dgm:prSet phldrT="[Text]"/>
      <dgm:spPr/>
      <dgm:t>
        <a:bodyPr/>
        <a:lstStyle/>
        <a:p>
          <a:r>
            <a:rPr lang="en-IN" dirty="0" smtClean="0"/>
            <a:t>FI</a:t>
          </a:r>
          <a:endParaRPr lang="en-IN" dirty="0"/>
        </a:p>
      </dgm:t>
    </dgm:pt>
    <dgm:pt modelId="{E9F3F497-3716-417F-9140-B57A2C16A077}" type="parTrans" cxnId="{CE57DE2B-6489-47FC-AE5C-EF089F75DEAD}">
      <dgm:prSet/>
      <dgm:spPr/>
      <dgm:t>
        <a:bodyPr/>
        <a:lstStyle/>
        <a:p>
          <a:endParaRPr lang="en-IN"/>
        </a:p>
      </dgm:t>
    </dgm:pt>
    <dgm:pt modelId="{9014E2AF-863A-43A9-BD47-9AB1E3DE33D7}" type="sibTrans" cxnId="{CE57DE2B-6489-47FC-AE5C-EF089F75DEAD}">
      <dgm:prSet/>
      <dgm:spPr/>
      <dgm:t>
        <a:bodyPr/>
        <a:lstStyle/>
        <a:p>
          <a:endParaRPr lang="en-IN"/>
        </a:p>
      </dgm:t>
    </dgm:pt>
    <dgm:pt modelId="{5D1236C9-EDA6-4B44-A06B-33EC56C9539E}">
      <dgm:prSet phldrT="[Text]"/>
      <dgm:spPr/>
      <dgm:t>
        <a:bodyPr/>
        <a:lstStyle/>
        <a:p>
          <a:r>
            <a:rPr lang="en-IN" dirty="0" smtClean="0"/>
            <a:t>EMP</a:t>
          </a:r>
          <a:endParaRPr lang="en-IN" dirty="0"/>
        </a:p>
      </dgm:t>
    </dgm:pt>
    <dgm:pt modelId="{96F080EC-943C-4A93-87DB-2F813C7ACCC3}" type="parTrans" cxnId="{319526C1-FDCE-43AD-8C39-8D86B8C1D86F}">
      <dgm:prSet/>
      <dgm:spPr/>
      <dgm:t>
        <a:bodyPr/>
        <a:lstStyle/>
        <a:p>
          <a:endParaRPr lang="en-IN"/>
        </a:p>
      </dgm:t>
    </dgm:pt>
    <dgm:pt modelId="{9EF12D50-43AC-4FC0-8085-D05488543397}" type="sibTrans" cxnId="{319526C1-FDCE-43AD-8C39-8D86B8C1D86F}">
      <dgm:prSet/>
      <dgm:spPr/>
      <dgm:t>
        <a:bodyPr/>
        <a:lstStyle/>
        <a:p>
          <a:endParaRPr lang="en-IN"/>
        </a:p>
      </dgm:t>
    </dgm:pt>
    <dgm:pt modelId="{E66788B8-56B5-456D-BB8E-2B7A5D635193}">
      <dgm:prSet phldrT="[Text]"/>
      <dgm:spPr/>
      <dgm:t>
        <a:bodyPr/>
        <a:lstStyle/>
        <a:p>
          <a:r>
            <a:rPr lang="en-IN" dirty="0" smtClean="0"/>
            <a:t>IND</a:t>
          </a:r>
          <a:endParaRPr lang="en-IN" dirty="0"/>
        </a:p>
      </dgm:t>
    </dgm:pt>
    <dgm:pt modelId="{7715F2D5-CE0E-4A50-B040-5B12DC633F5E}" type="parTrans" cxnId="{DEB3C021-F90E-4DFA-A48B-DE0055AA6F2E}">
      <dgm:prSet/>
      <dgm:spPr/>
      <dgm:t>
        <a:bodyPr/>
        <a:lstStyle/>
        <a:p>
          <a:endParaRPr lang="en-IN"/>
        </a:p>
      </dgm:t>
    </dgm:pt>
    <dgm:pt modelId="{AE45D279-FAF1-418F-AECB-7739D782FE7B}" type="sibTrans" cxnId="{DEB3C021-F90E-4DFA-A48B-DE0055AA6F2E}">
      <dgm:prSet/>
      <dgm:spPr/>
      <dgm:t>
        <a:bodyPr/>
        <a:lstStyle/>
        <a:p>
          <a:endParaRPr lang="en-IN"/>
        </a:p>
      </dgm:t>
    </dgm:pt>
    <dgm:pt modelId="{DE6A5153-1B63-43C3-AB1D-70D35A66742A}">
      <dgm:prSet phldrT="[Text]"/>
      <dgm:spPr/>
      <dgm:t>
        <a:bodyPr/>
        <a:lstStyle/>
        <a:p>
          <a:r>
            <a:rPr lang="en-IN" dirty="0" smtClean="0"/>
            <a:t>HUF</a:t>
          </a:r>
          <a:endParaRPr lang="en-IN" dirty="0"/>
        </a:p>
      </dgm:t>
    </dgm:pt>
    <dgm:pt modelId="{07F373D3-9FE3-4975-9F7F-1027D8A6A866}" type="parTrans" cxnId="{7ABC726E-B2B1-4A14-B91A-59B51F410896}">
      <dgm:prSet/>
      <dgm:spPr/>
      <dgm:t>
        <a:bodyPr/>
        <a:lstStyle/>
        <a:p>
          <a:endParaRPr lang="en-IN"/>
        </a:p>
      </dgm:t>
    </dgm:pt>
    <dgm:pt modelId="{3AF1CEFA-3EF2-43ED-8BB1-35E6E20764E9}" type="sibTrans" cxnId="{7ABC726E-B2B1-4A14-B91A-59B51F410896}">
      <dgm:prSet/>
      <dgm:spPr/>
      <dgm:t>
        <a:bodyPr/>
        <a:lstStyle/>
        <a:p>
          <a:endParaRPr lang="en-IN"/>
        </a:p>
      </dgm:t>
    </dgm:pt>
    <dgm:pt modelId="{4D6A6A36-FE94-417F-9D55-1D155E211B4D}">
      <dgm:prSet phldrT="[Text]"/>
      <dgm:spPr/>
      <dgm:t>
        <a:bodyPr/>
        <a:lstStyle/>
        <a:p>
          <a:r>
            <a:rPr lang="en-IN" dirty="0" smtClean="0"/>
            <a:t>EMP</a:t>
          </a:r>
          <a:endParaRPr lang="en-IN" dirty="0"/>
        </a:p>
      </dgm:t>
    </dgm:pt>
    <dgm:pt modelId="{2F540FC3-244A-4E53-8C97-13A3B3AF2211}" type="parTrans" cxnId="{3FA7F029-1D26-4FD9-BE06-1A3F1CCEAC7D}">
      <dgm:prSet/>
      <dgm:spPr/>
      <dgm:t>
        <a:bodyPr/>
        <a:lstStyle/>
        <a:p>
          <a:endParaRPr lang="en-IN"/>
        </a:p>
      </dgm:t>
    </dgm:pt>
    <dgm:pt modelId="{2B3C900D-26DB-4A98-B606-076C387978B7}" type="sibTrans" cxnId="{3FA7F029-1D26-4FD9-BE06-1A3F1CCEAC7D}">
      <dgm:prSet/>
      <dgm:spPr/>
      <dgm:t>
        <a:bodyPr/>
        <a:lstStyle/>
        <a:p>
          <a:endParaRPr lang="en-IN"/>
        </a:p>
      </dgm:t>
    </dgm:pt>
    <dgm:pt modelId="{BAA4167C-8043-4DD0-AB71-6CD1069D27A5}">
      <dgm:prSet phldrT="[Text]"/>
      <dgm:spPr/>
      <dgm:t>
        <a:bodyPr/>
        <a:lstStyle/>
        <a:p>
          <a:r>
            <a:rPr lang="en-IN" dirty="0" smtClean="0"/>
            <a:t>IND</a:t>
          </a:r>
          <a:endParaRPr lang="en-IN" dirty="0"/>
        </a:p>
      </dgm:t>
    </dgm:pt>
    <dgm:pt modelId="{7C48812A-C338-48F1-84C6-CF361D8474EC}" type="parTrans" cxnId="{BF6E41A6-A00D-43F6-8F5F-A21E2C03F736}">
      <dgm:prSet/>
      <dgm:spPr/>
      <dgm:t>
        <a:bodyPr/>
        <a:lstStyle/>
        <a:p>
          <a:endParaRPr lang="en-IN"/>
        </a:p>
      </dgm:t>
    </dgm:pt>
    <dgm:pt modelId="{B35F945D-FB70-4862-9D38-B5B14A63AC51}" type="sibTrans" cxnId="{BF6E41A6-A00D-43F6-8F5F-A21E2C03F736}">
      <dgm:prSet/>
      <dgm:spPr/>
      <dgm:t>
        <a:bodyPr/>
        <a:lstStyle/>
        <a:p>
          <a:endParaRPr lang="en-IN"/>
        </a:p>
      </dgm:t>
    </dgm:pt>
    <dgm:pt modelId="{63EF8B42-ACFE-491C-B953-27C184580B49}">
      <dgm:prSet phldrT="[Text]"/>
      <dgm:spPr/>
      <dgm:t>
        <a:bodyPr/>
        <a:lstStyle/>
        <a:p>
          <a:r>
            <a:rPr lang="en-IN" dirty="0" smtClean="0"/>
            <a:t>HUF</a:t>
          </a:r>
          <a:endParaRPr lang="en-IN" dirty="0"/>
        </a:p>
      </dgm:t>
    </dgm:pt>
    <dgm:pt modelId="{D600AE41-6B39-49A8-8184-BB77CE9DE5D3}" type="parTrans" cxnId="{4842A19C-68C4-4804-8FD3-13E31A0CE0FC}">
      <dgm:prSet/>
      <dgm:spPr/>
      <dgm:t>
        <a:bodyPr/>
        <a:lstStyle/>
        <a:p>
          <a:endParaRPr lang="en-IN"/>
        </a:p>
      </dgm:t>
    </dgm:pt>
    <dgm:pt modelId="{2EFF0C34-8562-414B-9315-3E2433D4711A}" type="sibTrans" cxnId="{4842A19C-68C4-4804-8FD3-13E31A0CE0FC}">
      <dgm:prSet/>
      <dgm:spPr/>
      <dgm:t>
        <a:bodyPr/>
        <a:lstStyle/>
        <a:p>
          <a:endParaRPr lang="en-IN"/>
        </a:p>
      </dgm:t>
    </dgm:pt>
    <dgm:pt modelId="{61FD6F03-84CA-47AE-B0ED-56BC3EE0C6AC}" type="pres">
      <dgm:prSet presAssocID="{A978DAA4-0F94-4DD5-BEA5-B8050FFE6D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BC93A5A2-8DD2-4147-8327-50E24E26A169}" type="pres">
      <dgm:prSet presAssocID="{B0B98324-BF2A-44B5-8779-F4B4418B539B}" presName="hierRoot1" presStyleCnt="0">
        <dgm:presLayoutVars>
          <dgm:hierBranch val="init"/>
        </dgm:presLayoutVars>
      </dgm:prSet>
      <dgm:spPr/>
    </dgm:pt>
    <dgm:pt modelId="{1073E73C-BA64-4917-A3BD-4312721AB0CC}" type="pres">
      <dgm:prSet presAssocID="{B0B98324-BF2A-44B5-8779-F4B4418B539B}" presName="rootComposite1" presStyleCnt="0"/>
      <dgm:spPr/>
    </dgm:pt>
    <dgm:pt modelId="{58121960-4733-4CC2-8964-C36E945907CA}" type="pres">
      <dgm:prSet presAssocID="{B0B98324-BF2A-44B5-8779-F4B4418B539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4D016F6-6683-4CE2-B8F7-82641462BFC3}" type="pres">
      <dgm:prSet presAssocID="{B0B98324-BF2A-44B5-8779-F4B4418B539B}" presName="rootConnector1" presStyleLbl="node1" presStyleIdx="0" presStyleCnt="0"/>
      <dgm:spPr/>
      <dgm:t>
        <a:bodyPr/>
        <a:lstStyle/>
        <a:p>
          <a:endParaRPr lang="en-IN"/>
        </a:p>
      </dgm:t>
    </dgm:pt>
    <dgm:pt modelId="{73656664-3FB7-4553-9BF8-FDD8C86EE9C5}" type="pres">
      <dgm:prSet presAssocID="{B0B98324-BF2A-44B5-8779-F4B4418B539B}" presName="hierChild2" presStyleCnt="0"/>
      <dgm:spPr/>
    </dgm:pt>
    <dgm:pt modelId="{A3C047AE-DA11-4E3F-BAFD-D1088957F989}" type="pres">
      <dgm:prSet presAssocID="{E0F2ADAA-05B4-4CAB-A8DF-06EC0AEEC5A0}" presName="Name37" presStyleLbl="parChTrans1D2" presStyleIdx="0" presStyleCnt="3"/>
      <dgm:spPr/>
      <dgm:t>
        <a:bodyPr/>
        <a:lstStyle/>
        <a:p>
          <a:endParaRPr lang="en-IN"/>
        </a:p>
      </dgm:t>
    </dgm:pt>
    <dgm:pt modelId="{04A13D1A-A264-4580-95AB-7E8254A3CF76}" type="pres">
      <dgm:prSet presAssocID="{EE5E770B-0128-40F0-8084-07685B140E66}" presName="hierRoot2" presStyleCnt="0">
        <dgm:presLayoutVars>
          <dgm:hierBranch val="init"/>
        </dgm:presLayoutVars>
      </dgm:prSet>
      <dgm:spPr/>
    </dgm:pt>
    <dgm:pt modelId="{6AC41BC0-FC70-43ED-A8AC-4C48846003E4}" type="pres">
      <dgm:prSet presAssocID="{EE5E770B-0128-40F0-8084-07685B140E66}" presName="rootComposite" presStyleCnt="0"/>
      <dgm:spPr/>
    </dgm:pt>
    <dgm:pt modelId="{39D46DC5-B176-40D8-9831-E7C708DE8C6C}" type="pres">
      <dgm:prSet presAssocID="{EE5E770B-0128-40F0-8084-07685B140E6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DF2B780-40EC-4610-BA91-CE85A802D374}" type="pres">
      <dgm:prSet presAssocID="{EE5E770B-0128-40F0-8084-07685B140E66}" presName="rootConnector" presStyleLbl="node2" presStyleIdx="0" presStyleCnt="3"/>
      <dgm:spPr/>
      <dgm:t>
        <a:bodyPr/>
        <a:lstStyle/>
        <a:p>
          <a:endParaRPr lang="en-IN"/>
        </a:p>
      </dgm:t>
    </dgm:pt>
    <dgm:pt modelId="{2264353E-43E3-4EE3-AEB6-2E6956E221D2}" type="pres">
      <dgm:prSet presAssocID="{EE5E770B-0128-40F0-8084-07685B140E66}" presName="hierChild4" presStyleCnt="0"/>
      <dgm:spPr/>
    </dgm:pt>
    <dgm:pt modelId="{6ABD2303-4860-4F24-9086-5DF3918AAD7F}" type="pres">
      <dgm:prSet presAssocID="{2D68CA78-4077-4583-BC6D-17A01AB1CD9A}" presName="Name37" presStyleLbl="parChTrans1D3" presStyleIdx="0" presStyleCnt="9"/>
      <dgm:spPr/>
      <dgm:t>
        <a:bodyPr/>
        <a:lstStyle/>
        <a:p>
          <a:endParaRPr lang="en-IN"/>
        </a:p>
      </dgm:t>
    </dgm:pt>
    <dgm:pt modelId="{5892CC3B-8BB3-4AC3-BB8E-0C38CC0BA09A}" type="pres">
      <dgm:prSet presAssocID="{290F1524-356F-4575-AC4C-62B9901279D8}" presName="hierRoot2" presStyleCnt="0">
        <dgm:presLayoutVars>
          <dgm:hierBranch val="init"/>
        </dgm:presLayoutVars>
      </dgm:prSet>
      <dgm:spPr/>
    </dgm:pt>
    <dgm:pt modelId="{7F620D3F-D2C3-414D-B50E-2361D081C512}" type="pres">
      <dgm:prSet presAssocID="{290F1524-356F-4575-AC4C-62B9901279D8}" presName="rootComposite" presStyleCnt="0"/>
      <dgm:spPr/>
    </dgm:pt>
    <dgm:pt modelId="{7B98E4DB-1035-41C7-AE74-B56520C1C2F8}" type="pres">
      <dgm:prSet presAssocID="{290F1524-356F-4575-AC4C-62B9901279D8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29A3E5C-FEC5-47E1-B6AF-1ECA0F1684BE}" type="pres">
      <dgm:prSet presAssocID="{290F1524-356F-4575-AC4C-62B9901279D8}" presName="rootConnector" presStyleLbl="node3" presStyleIdx="0" presStyleCnt="9"/>
      <dgm:spPr/>
      <dgm:t>
        <a:bodyPr/>
        <a:lstStyle/>
        <a:p>
          <a:endParaRPr lang="en-IN"/>
        </a:p>
      </dgm:t>
    </dgm:pt>
    <dgm:pt modelId="{FF52113A-3116-412E-8760-003A726AC25A}" type="pres">
      <dgm:prSet presAssocID="{290F1524-356F-4575-AC4C-62B9901279D8}" presName="hierChild4" presStyleCnt="0"/>
      <dgm:spPr/>
    </dgm:pt>
    <dgm:pt modelId="{64A946B8-5873-488A-B890-E2903B816312}" type="pres">
      <dgm:prSet presAssocID="{290F1524-356F-4575-AC4C-62B9901279D8}" presName="hierChild5" presStyleCnt="0"/>
      <dgm:spPr/>
    </dgm:pt>
    <dgm:pt modelId="{60BB00BE-4C59-4716-B0B7-FC0A0BB4A9F0}" type="pres">
      <dgm:prSet presAssocID="{E9F3F497-3716-417F-9140-B57A2C16A077}" presName="Name37" presStyleLbl="parChTrans1D3" presStyleIdx="1" presStyleCnt="9"/>
      <dgm:spPr/>
      <dgm:t>
        <a:bodyPr/>
        <a:lstStyle/>
        <a:p>
          <a:endParaRPr lang="en-IN"/>
        </a:p>
      </dgm:t>
    </dgm:pt>
    <dgm:pt modelId="{26A78520-225F-4867-92CC-3461134F20DB}" type="pres">
      <dgm:prSet presAssocID="{324F54B5-A090-4589-A87F-9AA49FEA2E77}" presName="hierRoot2" presStyleCnt="0">
        <dgm:presLayoutVars>
          <dgm:hierBranch val="init"/>
        </dgm:presLayoutVars>
      </dgm:prSet>
      <dgm:spPr/>
    </dgm:pt>
    <dgm:pt modelId="{497004DA-B10F-4AD2-809B-065D653D4862}" type="pres">
      <dgm:prSet presAssocID="{324F54B5-A090-4589-A87F-9AA49FEA2E77}" presName="rootComposite" presStyleCnt="0"/>
      <dgm:spPr/>
    </dgm:pt>
    <dgm:pt modelId="{3B48B1DE-E308-4B45-BD9D-26B28F31309F}" type="pres">
      <dgm:prSet presAssocID="{324F54B5-A090-4589-A87F-9AA49FEA2E77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C2E599A-1534-4797-851A-9FE08370A41D}" type="pres">
      <dgm:prSet presAssocID="{324F54B5-A090-4589-A87F-9AA49FEA2E77}" presName="rootConnector" presStyleLbl="node3" presStyleIdx="1" presStyleCnt="9"/>
      <dgm:spPr/>
      <dgm:t>
        <a:bodyPr/>
        <a:lstStyle/>
        <a:p>
          <a:endParaRPr lang="en-IN"/>
        </a:p>
      </dgm:t>
    </dgm:pt>
    <dgm:pt modelId="{8177F839-FD21-44D2-B3DA-4B438158C041}" type="pres">
      <dgm:prSet presAssocID="{324F54B5-A090-4589-A87F-9AA49FEA2E77}" presName="hierChild4" presStyleCnt="0"/>
      <dgm:spPr/>
    </dgm:pt>
    <dgm:pt modelId="{893AF3C8-3ED6-4228-B288-7D5D7D27D132}" type="pres">
      <dgm:prSet presAssocID="{324F54B5-A090-4589-A87F-9AA49FEA2E77}" presName="hierChild5" presStyleCnt="0"/>
      <dgm:spPr/>
    </dgm:pt>
    <dgm:pt modelId="{EAC79B82-1BD2-4FB9-8DBF-A5666714B38E}" type="pres">
      <dgm:prSet presAssocID="{B3DE2D64-1E93-4216-A14C-0354BE1B8276}" presName="Name37" presStyleLbl="parChTrans1D3" presStyleIdx="2" presStyleCnt="9"/>
      <dgm:spPr/>
      <dgm:t>
        <a:bodyPr/>
        <a:lstStyle/>
        <a:p>
          <a:endParaRPr lang="en-IN"/>
        </a:p>
      </dgm:t>
    </dgm:pt>
    <dgm:pt modelId="{D8E56729-059E-4754-A803-DDF7E8037F01}" type="pres">
      <dgm:prSet presAssocID="{03260B7E-F27C-4ECF-990D-F7504F953230}" presName="hierRoot2" presStyleCnt="0">
        <dgm:presLayoutVars>
          <dgm:hierBranch val="init"/>
        </dgm:presLayoutVars>
      </dgm:prSet>
      <dgm:spPr/>
    </dgm:pt>
    <dgm:pt modelId="{A101FB1B-BF1D-4C87-8B6F-2B1DF7DB79EC}" type="pres">
      <dgm:prSet presAssocID="{03260B7E-F27C-4ECF-990D-F7504F953230}" presName="rootComposite" presStyleCnt="0"/>
      <dgm:spPr/>
    </dgm:pt>
    <dgm:pt modelId="{FCF0CAE4-119A-4560-B374-9780907381F1}" type="pres">
      <dgm:prSet presAssocID="{03260B7E-F27C-4ECF-990D-F7504F953230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A938CCA-651F-494F-8D3F-EF850AC7F34C}" type="pres">
      <dgm:prSet presAssocID="{03260B7E-F27C-4ECF-990D-F7504F953230}" presName="rootConnector" presStyleLbl="node3" presStyleIdx="2" presStyleCnt="9"/>
      <dgm:spPr/>
      <dgm:t>
        <a:bodyPr/>
        <a:lstStyle/>
        <a:p>
          <a:endParaRPr lang="en-IN"/>
        </a:p>
      </dgm:t>
    </dgm:pt>
    <dgm:pt modelId="{09C94B35-C86C-4153-80F3-B2420F44BD4A}" type="pres">
      <dgm:prSet presAssocID="{03260B7E-F27C-4ECF-990D-F7504F953230}" presName="hierChild4" presStyleCnt="0"/>
      <dgm:spPr/>
    </dgm:pt>
    <dgm:pt modelId="{41121996-4F3F-43DD-8F65-2B5FD51C0737}" type="pres">
      <dgm:prSet presAssocID="{03260B7E-F27C-4ECF-990D-F7504F953230}" presName="hierChild5" presStyleCnt="0"/>
      <dgm:spPr/>
    </dgm:pt>
    <dgm:pt modelId="{278FE124-855F-43C8-A785-816BB2B54C6B}" type="pres">
      <dgm:prSet presAssocID="{EE5E770B-0128-40F0-8084-07685B140E66}" presName="hierChild5" presStyleCnt="0"/>
      <dgm:spPr/>
    </dgm:pt>
    <dgm:pt modelId="{68117518-B942-451F-81BE-9198FF3F2318}" type="pres">
      <dgm:prSet presAssocID="{2D14A6A4-0513-44FD-ACB0-578017BD1875}" presName="Name37" presStyleLbl="parChTrans1D2" presStyleIdx="1" presStyleCnt="3"/>
      <dgm:spPr/>
      <dgm:t>
        <a:bodyPr/>
        <a:lstStyle/>
        <a:p>
          <a:endParaRPr lang="en-IN"/>
        </a:p>
      </dgm:t>
    </dgm:pt>
    <dgm:pt modelId="{BE3B4BA9-7A83-45C4-AE0B-328FF2788C72}" type="pres">
      <dgm:prSet presAssocID="{92A05697-008C-4A33-A829-BA283C30C427}" presName="hierRoot2" presStyleCnt="0">
        <dgm:presLayoutVars>
          <dgm:hierBranch val="init"/>
        </dgm:presLayoutVars>
      </dgm:prSet>
      <dgm:spPr/>
    </dgm:pt>
    <dgm:pt modelId="{7943943C-EE6D-4DF2-B499-7F951A4AEA03}" type="pres">
      <dgm:prSet presAssocID="{92A05697-008C-4A33-A829-BA283C30C427}" presName="rootComposite" presStyleCnt="0"/>
      <dgm:spPr/>
    </dgm:pt>
    <dgm:pt modelId="{973AEECF-6AF8-4188-87C3-62C89AD7832B}" type="pres">
      <dgm:prSet presAssocID="{92A05697-008C-4A33-A829-BA283C30C42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2662461-AFAB-43B2-BDA5-EF723E21F996}" type="pres">
      <dgm:prSet presAssocID="{92A05697-008C-4A33-A829-BA283C30C427}" presName="rootConnector" presStyleLbl="node2" presStyleIdx="1" presStyleCnt="3"/>
      <dgm:spPr/>
      <dgm:t>
        <a:bodyPr/>
        <a:lstStyle/>
        <a:p>
          <a:endParaRPr lang="en-IN"/>
        </a:p>
      </dgm:t>
    </dgm:pt>
    <dgm:pt modelId="{98FB7609-83D7-4501-93CD-9082669E26C6}" type="pres">
      <dgm:prSet presAssocID="{92A05697-008C-4A33-A829-BA283C30C427}" presName="hierChild4" presStyleCnt="0"/>
      <dgm:spPr/>
    </dgm:pt>
    <dgm:pt modelId="{259F26C3-8FA3-480C-A03C-C177B01D6391}" type="pres">
      <dgm:prSet presAssocID="{96F080EC-943C-4A93-87DB-2F813C7ACCC3}" presName="Name37" presStyleLbl="parChTrans1D3" presStyleIdx="3" presStyleCnt="9"/>
      <dgm:spPr/>
      <dgm:t>
        <a:bodyPr/>
        <a:lstStyle/>
        <a:p>
          <a:endParaRPr lang="en-IN"/>
        </a:p>
      </dgm:t>
    </dgm:pt>
    <dgm:pt modelId="{80CEF1DB-6662-4884-A746-2AD402448554}" type="pres">
      <dgm:prSet presAssocID="{5D1236C9-EDA6-4B44-A06B-33EC56C9539E}" presName="hierRoot2" presStyleCnt="0">
        <dgm:presLayoutVars>
          <dgm:hierBranch val="init"/>
        </dgm:presLayoutVars>
      </dgm:prSet>
      <dgm:spPr/>
    </dgm:pt>
    <dgm:pt modelId="{9B85272A-8D07-49F1-A0B2-89231212CBC1}" type="pres">
      <dgm:prSet presAssocID="{5D1236C9-EDA6-4B44-A06B-33EC56C9539E}" presName="rootComposite" presStyleCnt="0"/>
      <dgm:spPr/>
    </dgm:pt>
    <dgm:pt modelId="{2C8D7674-2C35-4094-955F-EF89653483AA}" type="pres">
      <dgm:prSet presAssocID="{5D1236C9-EDA6-4B44-A06B-33EC56C9539E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5F0FF25-48A6-4784-B00B-DF4E6197FE6E}" type="pres">
      <dgm:prSet presAssocID="{5D1236C9-EDA6-4B44-A06B-33EC56C9539E}" presName="rootConnector" presStyleLbl="node3" presStyleIdx="3" presStyleCnt="9"/>
      <dgm:spPr/>
      <dgm:t>
        <a:bodyPr/>
        <a:lstStyle/>
        <a:p>
          <a:endParaRPr lang="en-IN"/>
        </a:p>
      </dgm:t>
    </dgm:pt>
    <dgm:pt modelId="{9571845F-2900-4C65-9901-EC0BC23C608B}" type="pres">
      <dgm:prSet presAssocID="{5D1236C9-EDA6-4B44-A06B-33EC56C9539E}" presName="hierChild4" presStyleCnt="0"/>
      <dgm:spPr/>
    </dgm:pt>
    <dgm:pt modelId="{571EA8C1-36E5-4EA0-9D75-95CC6DAA10FA}" type="pres">
      <dgm:prSet presAssocID="{5D1236C9-EDA6-4B44-A06B-33EC56C9539E}" presName="hierChild5" presStyleCnt="0"/>
      <dgm:spPr/>
    </dgm:pt>
    <dgm:pt modelId="{09CC7276-26FA-43F5-9913-1931C9B1F8D5}" type="pres">
      <dgm:prSet presAssocID="{7715F2D5-CE0E-4A50-B040-5B12DC633F5E}" presName="Name37" presStyleLbl="parChTrans1D3" presStyleIdx="4" presStyleCnt="9"/>
      <dgm:spPr/>
      <dgm:t>
        <a:bodyPr/>
        <a:lstStyle/>
        <a:p>
          <a:endParaRPr lang="en-IN"/>
        </a:p>
      </dgm:t>
    </dgm:pt>
    <dgm:pt modelId="{EC5691A8-F412-48E7-9404-F18F25428C90}" type="pres">
      <dgm:prSet presAssocID="{E66788B8-56B5-456D-BB8E-2B7A5D635193}" presName="hierRoot2" presStyleCnt="0">
        <dgm:presLayoutVars>
          <dgm:hierBranch val="init"/>
        </dgm:presLayoutVars>
      </dgm:prSet>
      <dgm:spPr/>
    </dgm:pt>
    <dgm:pt modelId="{94BEC748-2E02-4C80-9A74-543379EF4B88}" type="pres">
      <dgm:prSet presAssocID="{E66788B8-56B5-456D-BB8E-2B7A5D635193}" presName="rootComposite" presStyleCnt="0"/>
      <dgm:spPr/>
    </dgm:pt>
    <dgm:pt modelId="{7D0A7927-1457-4D80-9387-968F7746D681}" type="pres">
      <dgm:prSet presAssocID="{E66788B8-56B5-456D-BB8E-2B7A5D635193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1FAC48A-BB1A-45C1-A7BF-24413B9F2788}" type="pres">
      <dgm:prSet presAssocID="{E66788B8-56B5-456D-BB8E-2B7A5D635193}" presName="rootConnector" presStyleLbl="node3" presStyleIdx="4" presStyleCnt="9"/>
      <dgm:spPr/>
      <dgm:t>
        <a:bodyPr/>
        <a:lstStyle/>
        <a:p>
          <a:endParaRPr lang="en-IN"/>
        </a:p>
      </dgm:t>
    </dgm:pt>
    <dgm:pt modelId="{F3DD3355-7E08-4C25-A977-BAEFB9E0021E}" type="pres">
      <dgm:prSet presAssocID="{E66788B8-56B5-456D-BB8E-2B7A5D635193}" presName="hierChild4" presStyleCnt="0"/>
      <dgm:spPr/>
    </dgm:pt>
    <dgm:pt modelId="{24FA119F-6B28-4CF5-A804-BAE08E9B81CD}" type="pres">
      <dgm:prSet presAssocID="{E66788B8-56B5-456D-BB8E-2B7A5D635193}" presName="hierChild5" presStyleCnt="0"/>
      <dgm:spPr/>
    </dgm:pt>
    <dgm:pt modelId="{59E29F26-AF22-421A-B311-6E8E267EB1F6}" type="pres">
      <dgm:prSet presAssocID="{07F373D3-9FE3-4975-9F7F-1027D8A6A866}" presName="Name37" presStyleLbl="parChTrans1D3" presStyleIdx="5" presStyleCnt="9"/>
      <dgm:spPr/>
      <dgm:t>
        <a:bodyPr/>
        <a:lstStyle/>
        <a:p>
          <a:endParaRPr lang="en-IN"/>
        </a:p>
      </dgm:t>
    </dgm:pt>
    <dgm:pt modelId="{BB456064-F746-4506-92BD-0C4BC82D59B1}" type="pres">
      <dgm:prSet presAssocID="{DE6A5153-1B63-43C3-AB1D-70D35A66742A}" presName="hierRoot2" presStyleCnt="0">
        <dgm:presLayoutVars>
          <dgm:hierBranch val="init"/>
        </dgm:presLayoutVars>
      </dgm:prSet>
      <dgm:spPr/>
    </dgm:pt>
    <dgm:pt modelId="{87557BC7-F963-49DF-AE95-94E7ECB65D72}" type="pres">
      <dgm:prSet presAssocID="{DE6A5153-1B63-43C3-AB1D-70D35A66742A}" presName="rootComposite" presStyleCnt="0"/>
      <dgm:spPr/>
    </dgm:pt>
    <dgm:pt modelId="{62FD6AB3-8064-4A0A-A430-56B5B3ED80F8}" type="pres">
      <dgm:prSet presAssocID="{DE6A5153-1B63-43C3-AB1D-70D35A66742A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67562A0-0E0F-41B3-B8FE-EC491F4C1723}" type="pres">
      <dgm:prSet presAssocID="{DE6A5153-1B63-43C3-AB1D-70D35A66742A}" presName="rootConnector" presStyleLbl="node3" presStyleIdx="5" presStyleCnt="9"/>
      <dgm:spPr/>
      <dgm:t>
        <a:bodyPr/>
        <a:lstStyle/>
        <a:p>
          <a:endParaRPr lang="en-IN"/>
        </a:p>
      </dgm:t>
    </dgm:pt>
    <dgm:pt modelId="{DDBFCBA2-18DE-42F2-BC63-53A716749448}" type="pres">
      <dgm:prSet presAssocID="{DE6A5153-1B63-43C3-AB1D-70D35A66742A}" presName="hierChild4" presStyleCnt="0"/>
      <dgm:spPr/>
    </dgm:pt>
    <dgm:pt modelId="{70DB87D8-D328-4151-8425-CBE283AE17D9}" type="pres">
      <dgm:prSet presAssocID="{DE6A5153-1B63-43C3-AB1D-70D35A66742A}" presName="hierChild5" presStyleCnt="0"/>
      <dgm:spPr/>
    </dgm:pt>
    <dgm:pt modelId="{EE38991B-171C-43A7-A785-122C768CD84B}" type="pres">
      <dgm:prSet presAssocID="{92A05697-008C-4A33-A829-BA283C30C427}" presName="hierChild5" presStyleCnt="0"/>
      <dgm:spPr/>
    </dgm:pt>
    <dgm:pt modelId="{DD57D858-EDB0-4FCC-B07B-BB59F7A763B9}" type="pres">
      <dgm:prSet presAssocID="{3FE926E2-0CA4-443D-A6E7-D973726D8377}" presName="Name37" presStyleLbl="parChTrans1D2" presStyleIdx="2" presStyleCnt="3"/>
      <dgm:spPr/>
      <dgm:t>
        <a:bodyPr/>
        <a:lstStyle/>
        <a:p>
          <a:endParaRPr lang="en-IN"/>
        </a:p>
      </dgm:t>
    </dgm:pt>
    <dgm:pt modelId="{BE246E81-C6DA-48DE-8F51-53AE6F1B159E}" type="pres">
      <dgm:prSet presAssocID="{3887E813-3E53-4E45-B527-B24EF4071BC4}" presName="hierRoot2" presStyleCnt="0">
        <dgm:presLayoutVars>
          <dgm:hierBranch val="init"/>
        </dgm:presLayoutVars>
      </dgm:prSet>
      <dgm:spPr/>
    </dgm:pt>
    <dgm:pt modelId="{DF453F26-CD4B-4EEA-B20F-5177D0D05938}" type="pres">
      <dgm:prSet presAssocID="{3887E813-3E53-4E45-B527-B24EF4071BC4}" presName="rootComposite" presStyleCnt="0"/>
      <dgm:spPr/>
    </dgm:pt>
    <dgm:pt modelId="{592D004B-8F71-4CAD-8850-FA61E2847C21}" type="pres">
      <dgm:prSet presAssocID="{3887E813-3E53-4E45-B527-B24EF4071BC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19348E3-F5C9-402C-B9D4-21C58C9D206C}" type="pres">
      <dgm:prSet presAssocID="{3887E813-3E53-4E45-B527-B24EF4071BC4}" presName="rootConnector" presStyleLbl="node2" presStyleIdx="2" presStyleCnt="3"/>
      <dgm:spPr/>
      <dgm:t>
        <a:bodyPr/>
        <a:lstStyle/>
        <a:p>
          <a:endParaRPr lang="en-IN"/>
        </a:p>
      </dgm:t>
    </dgm:pt>
    <dgm:pt modelId="{954CC08A-D5AC-4111-9B1F-156636B07C91}" type="pres">
      <dgm:prSet presAssocID="{3887E813-3E53-4E45-B527-B24EF4071BC4}" presName="hierChild4" presStyleCnt="0"/>
      <dgm:spPr/>
    </dgm:pt>
    <dgm:pt modelId="{99202FD2-5E09-4712-94D8-4FDA20F58E7A}" type="pres">
      <dgm:prSet presAssocID="{2F540FC3-244A-4E53-8C97-13A3B3AF2211}" presName="Name37" presStyleLbl="parChTrans1D3" presStyleIdx="6" presStyleCnt="9"/>
      <dgm:spPr/>
      <dgm:t>
        <a:bodyPr/>
        <a:lstStyle/>
        <a:p>
          <a:endParaRPr lang="en-IN"/>
        </a:p>
      </dgm:t>
    </dgm:pt>
    <dgm:pt modelId="{6A2BE126-5427-4271-8E41-75839C175D20}" type="pres">
      <dgm:prSet presAssocID="{4D6A6A36-FE94-417F-9D55-1D155E211B4D}" presName="hierRoot2" presStyleCnt="0">
        <dgm:presLayoutVars>
          <dgm:hierBranch val="init"/>
        </dgm:presLayoutVars>
      </dgm:prSet>
      <dgm:spPr/>
    </dgm:pt>
    <dgm:pt modelId="{C98E0009-6124-4988-8FC2-49CF118F6199}" type="pres">
      <dgm:prSet presAssocID="{4D6A6A36-FE94-417F-9D55-1D155E211B4D}" presName="rootComposite" presStyleCnt="0"/>
      <dgm:spPr/>
    </dgm:pt>
    <dgm:pt modelId="{590A0834-6843-4790-8F0B-30607EC01290}" type="pres">
      <dgm:prSet presAssocID="{4D6A6A36-FE94-417F-9D55-1D155E211B4D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514738A-FD64-4D33-8A48-4155F98F1864}" type="pres">
      <dgm:prSet presAssocID="{4D6A6A36-FE94-417F-9D55-1D155E211B4D}" presName="rootConnector" presStyleLbl="node3" presStyleIdx="6" presStyleCnt="9"/>
      <dgm:spPr/>
      <dgm:t>
        <a:bodyPr/>
        <a:lstStyle/>
        <a:p>
          <a:endParaRPr lang="en-IN"/>
        </a:p>
      </dgm:t>
    </dgm:pt>
    <dgm:pt modelId="{541C1988-866E-4C76-9222-422C199C6617}" type="pres">
      <dgm:prSet presAssocID="{4D6A6A36-FE94-417F-9D55-1D155E211B4D}" presName="hierChild4" presStyleCnt="0"/>
      <dgm:spPr/>
    </dgm:pt>
    <dgm:pt modelId="{3727CE79-015C-4DB0-BD65-8D6765A24E8C}" type="pres">
      <dgm:prSet presAssocID="{4D6A6A36-FE94-417F-9D55-1D155E211B4D}" presName="hierChild5" presStyleCnt="0"/>
      <dgm:spPr/>
    </dgm:pt>
    <dgm:pt modelId="{EC9DDAA1-E237-4431-B235-099F622B9FF1}" type="pres">
      <dgm:prSet presAssocID="{7C48812A-C338-48F1-84C6-CF361D8474EC}" presName="Name37" presStyleLbl="parChTrans1D3" presStyleIdx="7" presStyleCnt="9"/>
      <dgm:spPr/>
      <dgm:t>
        <a:bodyPr/>
        <a:lstStyle/>
        <a:p>
          <a:endParaRPr lang="en-IN"/>
        </a:p>
      </dgm:t>
    </dgm:pt>
    <dgm:pt modelId="{BABB3026-408E-49D6-9620-9637277974BF}" type="pres">
      <dgm:prSet presAssocID="{BAA4167C-8043-4DD0-AB71-6CD1069D27A5}" presName="hierRoot2" presStyleCnt="0">
        <dgm:presLayoutVars>
          <dgm:hierBranch val="init"/>
        </dgm:presLayoutVars>
      </dgm:prSet>
      <dgm:spPr/>
    </dgm:pt>
    <dgm:pt modelId="{35740901-DE9B-4056-B097-95A7524ADACC}" type="pres">
      <dgm:prSet presAssocID="{BAA4167C-8043-4DD0-AB71-6CD1069D27A5}" presName="rootComposite" presStyleCnt="0"/>
      <dgm:spPr/>
    </dgm:pt>
    <dgm:pt modelId="{A8A74890-10C1-42DD-A761-0B548ADCC561}" type="pres">
      <dgm:prSet presAssocID="{BAA4167C-8043-4DD0-AB71-6CD1069D27A5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038CAFB-BB53-49C4-9564-5B1AA71BC046}" type="pres">
      <dgm:prSet presAssocID="{BAA4167C-8043-4DD0-AB71-6CD1069D27A5}" presName="rootConnector" presStyleLbl="node3" presStyleIdx="7" presStyleCnt="9"/>
      <dgm:spPr/>
      <dgm:t>
        <a:bodyPr/>
        <a:lstStyle/>
        <a:p>
          <a:endParaRPr lang="en-IN"/>
        </a:p>
      </dgm:t>
    </dgm:pt>
    <dgm:pt modelId="{A2F59D4B-B229-48A1-91EB-E9767F113236}" type="pres">
      <dgm:prSet presAssocID="{BAA4167C-8043-4DD0-AB71-6CD1069D27A5}" presName="hierChild4" presStyleCnt="0"/>
      <dgm:spPr/>
    </dgm:pt>
    <dgm:pt modelId="{702525A9-2200-4581-A541-6BBD85D7EFA2}" type="pres">
      <dgm:prSet presAssocID="{BAA4167C-8043-4DD0-AB71-6CD1069D27A5}" presName="hierChild5" presStyleCnt="0"/>
      <dgm:spPr/>
    </dgm:pt>
    <dgm:pt modelId="{DAB8784A-C558-4B64-935A-AB15CDE5E9C2}" type="pres">
      <dgm:prSet presAssocID="{D600AE41-6B39-49A8-8184-BB77CE9DE5D3}" presName="Name37" presStyleLbl="parChTrans1D3" presStyleIdx="8" presStyleCnt="9"/>
      <dgm:spPr/>
      <dgm:t>
        <a:bodyPr/>
        <a:lstStyle/>
        <a:p>
          <a:endParaRPr lang="en-IN"/>
        </a:p>
      </dgm:t>
    </dgm:pt>
    <dgm:pt modelId="{96AD0939-3F86-41A8-97E5-CC18B43D8E6E}" type="pres">
      <dgm:prSet presAssocID="{63EF8B42-ACFE-491C-B953-27C184580B49}" presName="hierRoot2" presStyleCnt="0">
        <dgm:presLayoutVars>
          <dgm:hierBranch val="init"/>
        </dgm:presLayoutVars>
      </dgm:prSet>
      <dgm:spPr/>
    </dgm:pt>
    <dgm:pt modelId="{7C6230AF-059B-4379-AAD9-53C2C5130C2D}" type="pres">
      <dgm:prSet presAssocID="{63EF8B42-ACFE-491C-B953-27C184580B49}" presName="rootComposite" presStyleCnt="0"/>
      <dgm:spPr/>
    </dgm:pt>
    <dgm:pt modelId="{E7060FE9-6088-42FE-8A28-7CD8E56921A1}" type="pres">
      <dgm:prSet presAssocID="{63EF8B42-ACFE-491C-B953-27C184580B49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0D9842E-BD7B-4102-B57B-95C979AAD5D7}" type="pres">
      <dgm:prSet presAssocID="{63EF8B42-ACFE-491C-B953-27C184580B49}" presName="rootConnector" presStyleLbl="node3" presStyleIdx="8" presStyleCnt="9"/>
      <dgm:spPr/>
      <dgm:t>
        <a:bodyPr/>
        <a:lstStyle/>
        <a:p>
          <a:endParaRPr lang="en-IN"/>
        </a:p>
      </dgm:t>
    </dgm:pt>
    <dgm:pt modelId="{C3A1B854-BFFF-4F8E-B9E3-611A3D1E73F7}" type="pres">
      <dgm:prSet presAssocID="{63EF8B42-ACFE-491C-B953-27C184580B49}" presName="hierChild4" presStyleCnt="0"/>
      <dgm:spPr/>
    </dgm:pt>
    <dgm:pt modelId="{6B4A9C20-B017-4048-8E5D-4187D12AC070}" type="pres">
      <dgm:prSet presAssocID="{63EF8B42-ACFE-491C-B953-27C184580B49}" presName="hierChild5" presStyleCnt="0"/>
      <dgm:spPr/>
    </dgm:pt>
    <dgm:pt modelId="{A508B0AA-A946-4CC6-B981-3E3C8E87538F}" type="pres">
      <dgm:prSet presAssocID="{3887E813-3E53-4E45-B527-B24EF4071BC4}" presName="hierChild5" presStyleCnt="0"/>
      <dgm:spPr/>
    </dgm:pt>
    <dgm:pt modelId="{1A809137-96C2-4554-98D7-CF6C759ACAB3}" type="pres">
      <dgm:prSet presAssocID="{B0B98324-BF2A-44B5-8779-F4B4418B539B}" presName="hierChild3" presStyleCnt="0"/>
      <dgm:spPr/>
    </dgm:pt>
  </dgm:ptLst>
  <dgm:cxnLst>
    <dgm:cxn modelId="{522894D5-0142-48CD-BD29-2648973EA459}" type="presOf" srcId="{D600AE41-6B39-49A8-8184-BB77CE9DE5D3}" destId="{DAB8784A-C558-4B64-935A-AB15CDE5E9C2}" srcOrd="0" destOrd="0" presId="urn:microsoft.com/office/officeart/2005/8/layout/orgChart1"/>
    <dgm:cxn modelId="{8ACC4D23-99D0-4CF3-9CF3-E572924C55F6}" type="presOf" srcId="{2F540FC3-244A-4E53-8C97-13A3B3AF2211}" destId="{99202FD2-5E09-4712-94D8-4FDA20F58E7A}" srcOrd="0" destOrd="0" presId="urn:microsoft.com/office/officeart/2005/8/layout/orgChart1"/>
    <dgm:cxn modelId="{ECFCE658-6616-4A4F-B89A-8253E760D412}" type="presOf" srcId="{2D14A6A4-0513-44FD-ACB0-578017BD1875}" destId="{68117518-B942-451F-81BE-9198FF3F2318}" srcOrd="0" destOrd="0" presId="urn:microsoft.com/office/officeart/2005/8/layout/orgChart1"/>
    <dgm:cxn modelId="{C2CD996A-888B-47CF-BF4A-1870510109EB}" type="presOf" srcId="{E0F2ADAA-05B4-4CAB-A8DF-06EC0AEEC5A0}" destId="{A3C047AE-DA11-4E3F-BAFD-D1088957F989}" srcOrd="0" destOrd="0" presId="urn:microsoft.com/office/officeart/2005/8/layout/orgChart1"/>
    <dgm:cxn modelId="{68804888-9BBC-4404-9AC6-622D5A4A5903}" type="presOf" srcId="{A978DAA4-0F94-4DD5-BEA5-B8050FFE6D36}" destId="{61FD6F03-84CA-47AE-B0ED-56BC3EE0C6AC}" srcOrd="0" destOrd="0" presId="urn:microsoft.com/office/officeart/2005/8/layout/orgChart1"/>
    <dgm:cxn modelId="{6C0BE99C-CDC0-4C6B-A739-7D37A9CD60CB}" type="presOf" srcId="{E66788B8-56B5-456D-BB8E-2B7A5D635193}" destId="{F1FAC48A-BB1A-45C1-A7BF-24413B9F2788}" srcOrd="1" destOrd="0" presId="urn:microsoft.com/office/officeart/2005/8/layout/orgChart1"/>
    <dgm:cxn modelId="{BF6E41A6-A00D-43F6-8F5F-A21E2C03F736}" srcId="{3887E813-3E53-4E45-B527-B24EF4071BC4}" destId="{BAA4167C-8043-4DD0-AB71-6CD1069D27A5}" srcOrd="1" destOrd="0" parTransId="{7C48812A-C338-48F1-84C6-CF361D8474EC}" sibTransId="{B35F945D-FB70-4862-9D38-B5B14A63AC51}"/>
    <dgm:cxn modelId="{4842A19C-68C4-4804-8FD3-13E31A0CE0FC}" srcId="{3887E813-3E53-4E45-B527-B24EF4071BC4}" destId="{63EF8B42-ACFE-491C-B953-27C184580B49}" srcOrd="2" destOrd="0" parTransId="{D600AE41-6B39-49A8-8184-BB77CE9DE5D3}" sibTransId="{2EFF0C34-8562-414B-9315-3E2433D4711A}"/>
    <dgm:cxn modelId="{489CB8B5-C90D-4F06-8069-91742E7F7C58}" type="presOf" srcId="{B0B98324-BF2A-44B5-8779-F4B4418B539B}" destId="{58121960-4733-4CC2-8964-C36E945907CA}" srcOrd="0" destOrd="0" presId="urn:microsoft.com/office/officeart/2005/8/layout/orgChart1"/>
    <dgm:cxn modelId="{9CE62822-5594-4BC0-B914-313F3681416D}" type="presOf" srcId="{2D68CA78-4077-4583-BC6D-17A01AB1CD9A}" destId="{6ABD2303-4860-4F24-9086-5DF3918AAD7F}" srcOrd="0" destOrd="0" presId="urn:microsoft.com/office/officeart/2005/8/layout/orgChart1"/>
    <dgm:cxn modelId="{5108161C-44A4-4F69-857F-C3B39141484A}" type="presOf" srcId="{3FE926E2-0CA4-443D-A6E7-D973726D8377}" destId="{DD57D858-EDB0-4FCC-B07B-BB59F7A763B9}" srcOrd="0" destOrd="0" presId="urn:microsoft.com/office/officeart/2005/8/layout/orgChart1"/>
    <dgm:cxn modelId="{5C48C0C7-6100-407F-8C2E-5C89BCA94008}" srcId="{EE5E770B-0128-40F0-8084-07685B140E66}" destId="{03260B7E-F27C-4ECF-990D-F7504F953230}" srcOrd="2" destOrd="0" parTransId="{B3DE2D64-1E93-4216-A14C-0354BE1B8276}" sibTransId="{0A2F849F-0B34-4BA4-87F9-0C2AC3046BE7}"/>
    <dgm:cxn modelId="{8483EB2F-E7B4-4D53-A2AB-36380923C555}" type="presOf" srcId="{63EF8B42-ACFE-491C-B953-27C184580B49}" destId="{B0D9842E-BD7B-4102-B57B-95C979AAD5D7}" srcOrd="1" destOrd="0" presId="urn:microsoft.com/office/officeart/2005/8/layout/orgChart1"/>
    <dgm:cxn modelId="{1D0B422C-AAF5-421B-A2BB-B19D538298DB}" type="presOf" srcId="{92A05697-008C-4A33-A829-BA283C30C427}" destId="{973AEECF-6AF8-4188-87C3-62C89AD7832B}" srcOrd="0" destOrd="0" presId="urn:microsoft.com/office/officeart/2005/8/layout/orgChart1"/>
    <dgm:cxn modelId="{2F89D4F4-668D-4A5B-8EDB-486D3AEB65BF}" type="presOf" srcId="{BAA4167C-8043-4DD0-AB71-6CD1069D27A5}" destId="{7038CAFB-BB53-49C4-9564-5B1AA71BC046}" srcOrd="1" destOrd="0" presId="urn:microsoft.com/office/officeart/2005/8/layout/orgChart1"/>
    <dgm:cxn modelId="{2F1303BF-01CB-4191-B0AD-288C93DBB1D8}" type="presOf" srcId="{3887E813-3E53-4E45-B527-B24EF4071BC4}" destId="{592D004B-8F71-4CAD-8850-FA61E2847C21}" srcOrd="0" destOrd="0" presId="urn:microsoft.com/office/officeart/2005/8/layout/orgChart1"/>
    <dgm:cxn modelId="{F26E40A9-3047-4C50-BD91-E9F2722B7352}" type="presOf" srcId="{07F373D3-9FE3-4975-9F7F-1027D8A6A866}" destId="{59E29F26-AF22-421A-B311-6E8E267EB1F6}" srcOrd="0" destOrd="0" presId="urn:microsoft.com/office/officeart/2005/8/layout/orgChart1"/>
    <dgm:cxn modelId="{503EF641-C85C-4099-8727-E13C19C65891}" type="presOf" srcId="{96F080EC-943C-4A93-87DB-2F813C7ACCC3}" destId="{259F26C3-8FA3-480C-A03C-C177B01D6391}" srcOrd="0" destOrd="0" presId="urn:microsoft.com/office/officeart/2005/8/layout/orgChart1"/>
    <dgm:cxn modelId="{E88D90F8-0C14-4A7F-AA62-8B90CDC19D8E}" type="presOf" srcId="{DE6A5153-1B63-43C3-AB1D-70D35A66742A}" destId="{367562A0-0E0F-41B3-B8FE-EC491F4C1723}" srcOrd="1" destOrd="0" presId="urn:microsoft.com/office/officeart/2005/8/layout/orgChart1"/>
    <dgm:cxn modelId="{160FFDD5-CE86-4605-A431-1E1851E1CC02}" srcId="{B0B98324-BF2A-44B5-8779-F4B4418B539B}" destId="{EE5E770B-0128-40F0-8084-07685B140E66}" srcOrd="0" destOrd="0" parTransId="{E0F2ADAA-05B4-4CAB-A8DF-06EC0AEEC5A0}" sibTransId="{C8B3B009-A8CB-417F-9A99-D7D1D8597BAA}"/>
    <dgm:cxn modelId="{707AD76F-AF82-4F01-9303-1ABDD184F852}" type="presOf" srcId="{03260B7E-F27C-4ECF-990D-F7504F953230}" destId="{FCF0CAE4-119A-4560-B374-9780907381F1}" srcOrd="0" destOrd="0" presId="urn:microsoft.com/office/officeart/2005/8/layout/orgChart1"/>
    <dgm:cxn modelId="{2D142905-067A-43D1-A2BF-D02FE74D7FCB}" type="presOf" srcId="{7715F2D5-CE0E-4A50-B040-5B12DC633F5E}" destId="{09CC7276-26FA-43F5-9913-1931C9B1F8D5}" srcOrd="0" destOrd="0" presId="urn:microsoft.com/office/officeart/2005/8/layout/orgChart1"/>
    <dgm:cxn modelId="{0C793946-7757-4F37-8470-ED98344751F0}" type="presOf" srcId="{4D6A6A36-FE94-417F-9D55-1D155E211B4D}" destId="{590A0834-6843-4790-8F0B-30607EC01290}" srcOrd="0" destOrd="0" presId="urn:microsoft.com/office/officeart/2005/8/layout/orgChart1"/>
    <dgm:cxn modelId="{E1457CD8-A26C-4002-AFB3-54ABA1C18E1C}" type="presOf" srcId="{324F54B5-A090-4589-A87F-9AA49FEA2E77}" destId="{1C2E599A-1534-4797-851A-9FE08370A41D}" srcOrd="1" destOrd="0" presId="urn:microsoft.com/office/officeart/2005/8/layout/orgChart1"/>
    <dgm:cxn modelId="{61C47A0F-7738-4E35-AA51-7735FAF76852}" type="presOf" srcId="{290F1524-356F-4575-AC4C-62B9901279D8}" destId="{7B98E4DB-1035-41C7-AE74-B56520C1C2F8}" srcOrd="0" destOrd="0" presId="urn:microsoft.com/office/officeart/2005/8/layout/orgChart1"/>
    <dgm:cxn modelId="{322B4522-BA25-4E79-86D8-F1C74514CAD8}" type="presOf" srcId="{03260B7E-F27C-4ECF-990D-F7504F953230}" destId="{2A938CCA-651F-494F-8D3F-EF850AC7F34C}" srcOrd="1" destOrd="0" presId="urn:microsoft.com/office/officeart/2005/8/layout/orgChart1"/>
    <dgm:cxn modelId="{C6BAC157-ACA5-41F1-BE8B-84254ADE57D9}" srcId="{B0B98324-BF2A-44B5-8779-F4B4418B539B}" destId="{3887E813-3E53-4E45-B527-B24EF4071BC4}" srcOrd="2" destOrd="0" parTransId="{3FE926E2-0CA4-443D-A6E7-D973726D8377}" sibTransId="{5241C542-5370-4933-9D81-24D40EF61507}"/>
    <dgm:cxn modelId="{D1130738-83BD-45B0-B26A-FAE18F0FAE6C}" type="presOf" srcId="{4D6A6A36-FE94-417F-9D55-1D155E211B4D}" destId="{A514738A-FD64-4D33-8A48-4155F98F1864}" srcOrd="1" destOrd="0" presId="urn:microsoft.com/office/officeart/2005/8/layout/orgChart1"/>
    <dgm:cxn modelId="{B54002C9-3B46-47E0-AAD5-FFEF0E46511F}" type="presOf" srcId="{7C48812A-C338-48F1-84C6-CF361D8474EC}" destId="{EC9DDAA1-E237-4431-B235-099F622B9FF1}" srcOrd="0" destOrd="0" presId="urn:microsoft.com/office/officeart/2005/8/layout/orgChart1"/>
    <dgm:cxn modelId="{86ACD618-AF20-4B18-9BF5-A1546B2C40C0}" type="presOf" srcId="{B0B98324-BF2A-44B5-8779-F4B4418B539B}" destId="{B4D016F6-6683-4CE2-B8F7-82641462BFC3}" srcOrd="1" destOrd="0" presId="urn:microsoft.com/office/officeart/2005/8/layout/orgChart1"/>
    <dgm:cxn modelId="{E47F7312-02BE-4354-A630-A9D096D2DDE7}" type="presOf" srcId="{290F1524-356F-4575-AC4C-62B9901279D8}" destId="{929A3E5C-FEC5-47E1-B6AF-1ECA0F1684BE}" srcOrd="1" destOrd="0" presId="urn:microsoft.com/office/officeart/2005/8/layout/orgChart1"/>
    <dgm:cxn modelId="{CE57DE2B-6489-47FC-AE5C-EF089F75DEAD}" srcId="{EE5E770B-0128-40F0-8084-07685B140E66}" destId="{324F54B5-A090-4589-A87F-9AA49FEA2E77}" srcOrd="1" destOrd="0" parTransId="{E9F3F497-3716-417F-9140-B57A2C16A077}" sibTransId="{9014E2AF-863A-43A9-BD47-9AB1E3DE33D7}"/>
    <dgm:cxn modelId="{D54C7101-104C-43F9-A5A6-327DB6AB31A3}" srcId="{B0B98324-BF2A-44B5-8779-F4B4418B539B}" destId="{92A05697-008C-4A33-A829-BA283C30C427}" srcOrd="1" destOrd="0" parTransId="{2D14A6A4-0513-44FD-ACB0-578017BD1875}" sibTransId="{9095511C-E10D-46B5-92D5-71435A0113C3}"/>
    <dgm:cxn modelId="{433DCC34-DC18-4A61-A31B-89E3EFD4638F}" type="presOf" srcId="{5D1236C9-EDA6-4B44-A06B-33EC56C9539E}" destId="{2C8D7674-2C35-4094-955F-EF89653483AA}" srcOrd="0" destOrd="0" presId="urn:microsoft.com/office/officeart/2005/8/layout/orgChart1"/>
    <dgm:cxn modelId="{125E9161-2199-42B1-AB18-FBC6F6670B6A}" srcId="{A978DAA4-0F94-4DD5-BEA5-B8050FFE6D36}" destId="{B0B98324-BF2A-44B5-8779-F4B4418B539B}" srcOrd="0" destOrd="0" parTransId="{11727F43-CFE1-4775-99FD-A3D3EF68779B}" sibTransId="{766D4397-4E79-4A90-901F-7D4422CD1702}"/>
    <dgm:cxn modelId="{6A96FD4E-BCE2-4A26-A2E4-9AE31570D036}" type="presOf" srcId="{E66788B8-56B5-456D-BB8E-2B7A5D635193}" destId="{7D0A7927-1457-4D80-9387-968F7746D681}" srcOrd="0" destOrd="0" presId="urn:microsoft.com/office/officeart/2005/8/layout/orgChart1"/>
    <dgm:cxn modelId="{15BC4047-95A0-4845-96BA-5F789EF0A24E}" type="presOf" srcId="{EE5E770B-0128-40F0-8084-07685B140E66}" destId="{BDF2B780-40EC-4610-BA91-CE85A802D374}" srcOrd="1" destOrd="0" presId="urn:microsoft.com/office/officeart/2005/8/layout/orgChart1"/>
    <dgm:cxn modelId="{6D124F5B-9ED5-4B53-8668-7808D6254D95}" type="presOf" srcId="{92A05697-008C-4A33-A829-BA283C30C427}" destId="{C2662461-AFAB-43B2-BDA5-EF723E21F996}" srcOrd="1" destOrd="0" presId="urn:microsoft.com/office/officeart/2005/8/layout/orgChart1"/>
    <dgm:cxn modelId="{FBCD191E-30E1-4997-9442-02EEC4946682}" type="presOf" srcId="{324F54B5-A090-4589-A87F-9AA49FEA2E77}" destId="{3B48B1DE-E308-4B45-BD9D-26B28F31309F}" srcOrd="0" destOrd="0" presId="urn:microsoft.com/office/officeart/2005/8/layout/orgChart1"/>
    <dgm:cxn modelId="{3FA7F029-1D26-4FD9-BE06-1A3F1CCEAC7D}" srcId="{3887E813-3E53-4E45-B527-B24EF4071BC4}" destId="{4D6A6A36-FE94-417F-9D55-1D155E211B4D}" srcOrd="0" destOrd="0" parTransId="{2F540FC3-244A-4E53-8C97-13A3B3AF2211}" sibTransId="{2B3C900D-26DB-4A98-B606-076C387978B7}"/>
    <dgm:cxn modelId="{6CA0537A-969B-4FE9-83AA-D8D75B24021D}" srcId="{EE5E770B-0128-40F0-8084-07685B140E66}" destId="{290F1524-356F-4575-AC4C-62B9901279D8}" srcOrd="0" destOrd="0" parTransId="{2D68CA78-4077-4583-BC6D-17A01AB1CD9A}" sibTransId="{A63BC360-CB5A-4C7E-B61E-33E75F3DE8E5}"/>
    <dgm:cxn modelId="{319526C1-FDCE-43AD-8C39-8D86B8C1D86F}" srcId="{92A05697-008C-4A33-A829-BA283C30C427}" destId="{5D1236C9-EDA6-4B44-A06B-33EC56C9539E}" srcOrd="0" destOrd="0" parTransId="{96F080EC-943C-4A93-87DB-2F813C7ACCC3}" sibTransId="{9EF12D50-43AC-4FC0-8085-D05488543397}"/>
    <dgm:cxn modelId="{555C120E-10C3-4FA1-801E-94A51F0416B3}" type="presOf" srcId="{5D1236C9-EDA6-4B44-A06B-33EC56C9539E}" destId="{65F0FF25-48A6-4784-B00B-DF4E6197FE6E}" srcOrd="1" destOrd="0" presId="urn:microsoft.com/office/officeart/2005/8/layout/orgChart1"/>
    <dgm:cxn modelId="{E1CC1752-3A25-4A19-B19B-8AFE91E5F7B2}" type="presOf" srcId="{B3DE2D64-1E93-4216-A14C-0354BE1B8276}" destId="{EAC79B82-1BD2-4FB9-8DBF-A5666714B38E}" srcOrd="0" destOrd="0" presId="urn:microsoft.com/office/officeart/2005/8/layout/orgChart1"/>
    <dgm:cxn modelId="{DEB3C021-F90E-4DFA-A48B-DE0055AA6F2E}" srcId="{92A05697-008C-4A33-A829-BA283C30C427}" destId="{E66788B8-56B5-456D-BB8E-2B7A5D635193}" srcOrd="1" destOrd="0" parTransId="{7715F2D5-CE0E-4A50-B040-5B12DC633F5E}" sibTransId="{AE45D279-FAF1-418F-AECB-7739D782FE7B}"/>
    <dgm:cxn modelId="{A87BB767-3307-4CE7-9925-E7A67B8D59A7}" type="presOf" srcId="{BAA4167C-8043-4DD0-AB71-6CD1069D27A5}" destId="{A8A74890-10C1-42DD-A761-0B548ADCC561}" srcOrd="0" destOrd="0" presId="urn:microsoft.com/office/officeart/2005/8/layout/orgChart1"/>
    <dgm:cxn modelId="{AEF88D05-2BE3-41C3-90AE-A57DF8EA18DC}" type="presOf" srcId="{3887E813-3E53-4E45-B527-B24EF4071BC4}" destId="{D19348E3-F5C9-402C-B9D4-21C58C9D206C}" srcOrd="1" destOrd="0" presId="urn:microsoft.com/office/officeart/2005/8/layout/orgChart1"/>
    <dgm:cxn modelId="{0DE70450-2D60-46AA-879D-206311586586}" type="presOf" srcId="{E9F3F497-3716-417F-9140-B57A2C16A077}" destId="{60BB00BE-4C59-4716-B0B7-FC0A0BB4A9F0}" srcOrd="0" destOrd="0" presId="urn:microsoft.com/office/officeart/2005/8/layout/orgChart1"/>
    <dgm:cxn modelId="{B5524516-5CB5-4E69-A371-32A5F455B7B3}" type="presOf" srcId="{EE5E770B-0128-40F0-8084-07685B140E66}" destId="{39D46DC5-B176-40D8-9831-E7C708DE8C6C}" srcOrd="0" destOrd="0" presId="urn:microsoft.com/office/officeart/2005/8/layout/orgChart1"/>
    <dgm:cxn modelId="{7ABC726E-B2B1-4A14-B91A-59B51F410896}" srcId="{92A05697-008C-4A33-A829-BA283C30C427}" destId="{DE6A5153-1B63-43C3-AB1D-70D35A66742A}" srcOrd="2" destOrd="0" parTransId="{07F373D3-9FE3-4975-9F7F-1027D8A6A866}" sibTransId="{3AF1CEFA-3EF2-43ED-8BB1-35E6E20764E9}"/>
    <dgm:cxn modelId="{6A0D7360-D9FF-44B6-B4B0-886946C53B7B}" type="presOf" srcId="{DE6A5153-1B63-43C3-AB1D-70D35A66742A}" destId="{62FD6AB3-8064-4A0A-A430-56B5B3ED80F8}" srcOrd="0" destOrd="0" presId="urn:microsoft.com/office/officeart/2005/8/layout/orgChart1"/>
    <dgm:cxn modelId="{4CF7B604-E8CE-41EC-B609-62209E9EF19F}" type="presOf" srcId="{63EF8B42-ACFE-491C-B953-27C184580B49}" destId="{E7060FE9-6088-42FE-8A28-7CD8E56921A1}" srcOrd="0" destOrd="0" presId="urn:microsoft.com/office/officeart/2005/8/layout/orgChart1"/>
    <dgm:cxn modelId="{565FACC9-0AAD-449E-B708-84044535E333}" type="presParOf" srcId="{61FD6F03-84CA-47AE-B0ED-56BC3EE0C6AC}" destId="{BC93A5A2-8DD2-4147-8327-50E24E26A169}" srcOrd="0" destOrd="0" presId="urn:microsoft.com/office/officeart/2005/8/layout/orgChart1"/>
    <dgm:cxn modelId="{FA4A277C-9257-472A-B3E3-AE32C4BEE54F}" type="presParOf" srcId="{BC93A5A2-8DD2-4147-8327-50E24E26A169}" destId="{1073E73C-BA64-4917-A3BD-4312721AB0CC}" srcOrd="0" destOrd="0" presId="urn:microsoft.com/office/officeart/2005/8/layout/orgChart1"/>
    <dgm:cxn modelId="{A1937E1E-C628-4571-B2B8-58054D9BC7CC}" type="presParOf" srcId="{1073E73C-BA64-4917-A3BD-4312721AB0CC}" destId="{58121960-4733-4CC2-8964-C36E945907CA}" srcOrd="0" destOrd="0" presId="urn:microsoft.com/office/officeart/2005/8/layout/orgChart1"/>
    <dgm:cxn modelId="{496EFB46-9E62-44F6-9488-D13809EBD65B}" type="presParOf" srcId="{1073E73C-BA64-4917-A3BD-4312721AB0CC}" destId="{B4D016F6-6683-4CE2-B8F7-82641462BFC3}" srcOrd="1" destOrd="0" presId="urn:microsoft.com/office/officeart/2005/8/layout/orgChart1"/>
    <dgm:cxn modelId="{54B69F5B-DD85-43E8-91E0-AD87F9EC46EB}" type="presParOf" srcId="{BC93A5A2-8DD2-4147-8327-50E24E26A169}" destId="{73656664-3FB7-4553-9BF8-FDD8C86EE9C5}" srcOrd="1" destOrd="0" presId="urn:microsoft.com/office/officeart/2005/8/layout/orgChart1"/>
    <dgm:cxn modelId="{302B7C8A-C848-4623-9594-8A33F1D2EE17}" type="presParOf" srcId="{73656664-3FB7-4553-9BF8-FDD8C86EE9C5}" destId="{A3C047AE-DA11-4E3F-BAFD-D1088957F989}" srcOrd="0" destOrd="0" presId="urn:microsoft.com/office/officeart/2005/8/layout/orgChart1"/>
    <dgm:cxn modelId="{A4366FD8-B6D1-45E0-8EA7-B7F8BC2192B5}" type="presParOf" srcId="{73656664-3FB7-4553-9BF8-FDD8C86EE9C5}" destId="{04A13D1A-A264-4580-95AB-7E8254A3CF76}" srcOrd="1" destOrd="0" presId="urn:microsoft.com/office/officeart/2005/8/layout/orgChart1"/>
    <dgm:cxn modelId="{3ABC3631-C50E-4AF4-8876-79D734FF012A}" type="presParOf" srcId="{04A13D1A-A264-4580-95AB-7E8254A3CF76}" destId="{6AC41BC0-FC70-43ED-A8AC-4C48846003E4}" srcOrd="0" destOrd="0" presId="urn:microsoft.com/office/officeart/2005/8/layout/orgChart1"/>
    <dgm:cxn modelId="{EEBEDA99-CD8D-4A7C-81DD-AFB74694037D}" type="presParOf" srcId="{6AC41BC0-FC70-43ED-A8AC-4C48846003E4}" destId="{39D46DC5-B176-40D8-9831-E7C708DE8C6C}" srcOrd="0" destOrd="0" presId="urn:microsoft.com/office/officeart/2005/8/layout/orgChart1"/>
    <dgm:cxn modelId="{F05BB799-E1F1-45A1-A573-C7CE2C9591E7}" type="presParOf" srcId="{6AC41BC0-FC70-43ED-A8AC-4C48846003E4}" destId="{BDF2B780-40EC-4610-BA91-CE85A802D374}" srcOrd="1" destOrd="0" presId="urn:microsoft.com/office/officeart/2005/8/layout/orgChart1"/>
    <dgm:cxn modelId="{F1410BE1-3C12-4D15-B788-9AB21E7D0FB1}" type="presParOf" srcId="{04A13D1A-A264-4580-95AB-7E8254A3CF76}" destId="{2264353E-43E3-4EE3-AEB6-2E6956E221D2}" srcOrd="1" destOrd="0" presId="urn:microsoft.com/office/officeart/2005/8/layout/orgChart1"/>
    <dgm:cxn modelId="{E4A7B120-260E-46A2-88A5-D585D03EB160}" type="presParOf" srcId="{2264353E-43E3-4EE3-AEB6-2E6956E221D2}" destId="{6ABD2303-4860-4F24-9086-5DF3918AAD7F}" srcOrd="0" destOrd="0" presId="urn:microsoft.com/office/officeart/2005/8/layout/orgChart1"/>
    <dgm:cxn modelId="{B43FE97B-E403-4C39-BB92-669265FFDE8B}" type="presParOf" srcId="{2264353E-43E3-4EE3-AEB6-2E6956E221D2}" destId="{5892CC3B-8BB3-4AC3-BB8E-0C38CC0BA09A}" srcOrd="1" destOrd="0" presId="urn:microsoft.com/office/officeart/2005/8/layout/orgChart1"/>
    <dgm:cxn modelId="{1048B563-1CB2-448D-A171-530AC9586268}" type="presParOf" srcId="{5892CC3B-8BB3-4AC3-BB8E-0C38CC0BA09A}" destId="{7F620D3F-D2C3-414D-B50E-2361D081C512}" srcOrd="0" destOrd="0" presId="urn:microsoft.com/office/officeart/2005/8/layout/orgChart1"/>
    <dgm:cxn modelId="{9C9BAE94-3517-491F-BDB2-D96BE15C40BD}" type="presParOf" srcId="{7F620D3F-D2C3-414D-B50E-2361D081C512}" destId="{7B98E4DB-1035-41C7-AE74-B56520C1C2F8}" srcOrd="0" destOrd="0" presId="urn:microsoft.com/office/officeart/2005/8/layout/orgChart1"/>
    <dgm:cxn modelId="{905326B5-5F64-4C0F-B149-E7E2D6D2E073}" type="presParOf" srcId="{7F620D3F-D2C3-414D-B50E-2361D081C512}" destId="{929A3E5C-FEC5-47E1-B6AF-1ECA0F1684BE}" srcOrd="1" destOrd="0" presId="urn:microsoft.com/office/officeart/2005/8/layout/orgChart1"/>
    <dgm:cxn modelId="{315A8562-930A-426C-92FB-B109633A9DA6}" type="presParOf" srcId="{5892CC3B-8BB3-4AC3-BB8E-0C38CC0BA09A}" destId="{FF52113A-3116-412E-8760-003A726AC25A}" srcOrd="1" destOrd="0" presId="urn:microsoft.com/office/officeart/2005/8/layout/orgChart1"/>
    <dgm:cxn modelId="{92A920A3-1545-4A18-B131-8DC414ECA5ED}" type="presParOf" srcId="{5892CC3B-8BB3-4AC3-BB8E-0C38CC0BA09A}" destId="{64A946B8-5873-488A-B890-E2903B816312}" srcOrd="2" destOrd="0" presId="urn:microsoft.com/office/officeart/2005/8/layout/orgChart1"/>
    <dgm:cxn modelId="{5FE108CB-1AED-4F18-91D5-269DD0CF364E}" type="presParOf" srcId="{2264353E-43E3-4EE3-AEB6-2E6956E221D2}" destId="{60BB00BE-4C59-4716-B0B7-FC0A0BB4A9F0}" srcOrd="2" destOrd="0" presId="urn:microsoft.com/office/officeart/2005/8/layout/orgChart1"/>
    <dgm:cxn modelId="{0E12F2E3-A3E1-4F62-8938-5BAB41DAB36D}" type="presParOf" srcId="{2264353E-43E3-4EE3-AEB6-2E6956E221D2}" destId="{26A78520-225F-4867-92CC-3461134F20DB}" srcOrd="3" destOrd="0" presId="urn:microsoft.com/office/officeart/2005/8/layout/orgChart1"/>
    <dgm:cxn modelId="{A26194B3-5E37-4F78-B7C4-1CE6F3596F63}" type="presParOf" srcId="{26A78520-225F-4867-92CC-3461134F20DB}" destId="{497004DA-B10F-4AD2-809B-065D653D4862}" srcOrd="0" destOrd="0" presId="urn:microsoft.com/office/officeart/2005/8/layout/orgChart1"/>
    <dgm:cxn modelId="{B44A1B90-D423-48F7-B577-282CF72CB242}" type="presParOf" srcId="{497004DA-B10F-4AD2-809B-065D653D4862}" destId="{3B48B1DE-E308-4B45-BD9D-26B28F31309F}" srcOrd="0" destOrd="0" presId="urn:microsoft.com/office/officeart/2005/8/layout/orgChart1"/>
    <dgm:cxn modelId="{5E194BF4-4C29-4FE9-A2D0-3BD969B05685}" type="presParOf" srcId="{497004DA-B10F-4AD2-809B-065D653D4862}" destId="{1C2E599A-1534-4797-851A-9FE08370A41D}" srcOrd="1" destOrd="0" presId="urn:microsoft.com/office/officeart/2005/8/layout/orgChart1"/>
    <dgm:cxn modelId="{5FED59B0-6EDE-43CD-81AA-2F10CF8C806B}" type="presParOf" srcId="{26A78520-225F-4867-92CC-3461134F20DB}" destId="{8177F839-FD21-44D2-B3DA-4B438158C041}" srcOrd="1" destOrd="0" presId="urn:microsoft.com/office/officeart/2005/8/layout/orgChart1"/>
    <dgm:cxn modelId="{5C481C71-C2C1-44DF-ADCE-2AD8DFA2A55E}" type="presParOf" srcId="{26A78520-225F-4867-92CC-3461134F20DB}" destId="{893AF3C8-3ED6-4228-B288-7D5D7D27D132}" srcOrd="2" destOrd="0" presId="urn:microsoft.com/office/officeart/2005/8/layout/orgChart1"/>
    <dgm:cxn modelId="{DB4312EE-28F4-471E-AC6B-5DAE1FB5BB46}" type="presParOf" srcId="{2264353E-43E3-4EE3-AEB6-2E6956E221D2}" destId="{EAC79B82-1BD2-4FB9-8DBF-A5666714B38E}" srcOrd="4" destOrd="0" presId="urn:microsoft.com/office/officeart/2005/8/layout/orgChart1"/>
    <dgm:cxn modelId="{0B386BE8-8E18-4963-9DAD-804E384C61CB}" type="presParOf" srcId="{2264353E-43E3-4EE3-AEB6-2E6956E221D2}" destId="{D8E56729-059E-4754-A803-DDF7E8037F01}" srcOrd="5" destOrd="0" presId="urn:microsoft.com/office/officeart/2005/8/layout/orgChart1"/>
    <dgm:cxn modelId="{7B534602-76E8-4C20-A731-57ABC3CF1C67}" type="presParOf" srcId="{D8E56729-059E-4754-A803-DDF7E8037F01}" destId="{A101FB1B-BF1D-4C87-8B6F-2B1DF7DB79EC}" srcOrd="0" destOrd="0" presId="urn:microsoft.com/office/officeart/2005/8/layout/orgChart1"/>
    <dgm:cxn modelId="{97CEB7AE-70D4-4152-8E8E-266998F0E69E}" type="presParOf" srcId="{A101FB1B-BF1D-4C87-8B6F-2B1DF7DB79EC}" destId="{FCF0CAE4-119A-4560-B374-9780907381F1}" srcOrd="0" destOrd="0" presId="urn:microsoft.com/office/officeart/2005/8/layout/orgChart1"/>
    <dgm:cxn modelId="{3DC70303-3964-4C20-AB69-25EC5EC8252A}" type="presParOf" srcId="{A101FB1B-BF1D-4C87-8B6F-2B1DF7DB79EC}" destId="{2A938CCA-651F-494F-8D3F-EF850AC7F34C}" srcOrd="1" destOrd="0" presId="urn:microsoft.com/office/officeart/2005/8/layout/orgChart1"/>
    <dgm:cxn modelId="{A266DE4D-6299-4A26-A99E-7D047262B548}" type="presParOf" srcId="{D8E56729-059E-4754-A803-DDF7E8037F01}" destId="{09C94B35-C86C-4153-80F3-B2420F44BD4A}" srcOrd="1" destOrd="0" presId="urn:microsoft.com/office/officeart/2005/8/layout/orgChart1"/>
    <dgm:cxn modelId="{A2DEEA94-6943-478E-9B45-BC3BD2EB1378}" type="presParOf" srcId="{D8E56729-059E-4754-A803-DDF7E8037F01}" destId="{41121996-4F3F-43DD-8F65-2B5FD51C0737}" srcOrd="2" destOrd="0" presId="urn:microsoft.com/office/officeart/2005/8/layout/orgChart1"/>
    <dgm:cxn modelId="{C574916E-49BC-41AE-B62D-4531411A1682}" type="presParOf" srcId="{04A13D1A-A264-4580-95AB-7E8254A3CF76}" destId="{278FE124-855F-43C8-A785-816BB2B54C6B}" srcOrd="2" destOrd="0" presId="urn:microsoft.com/office/officeart/2005/8/layout/orgChart1"/>
    <dgm:cxn modelId="{46BE281A-C904-42C9-9E69-3F4F9ADDC25F}" type="presParOf" srcId="{73656664-3FB7-4553-9BF8-FDD8C86EE9C5}" destId="{68117518-B942-451F-81BE-9198FF3F2318}" srcOrd="2" destOrd="0" presId="urn:microsoft.com/office/officeart/2005/8/layout/orgChart1"/>
    <dgm:cxn modelId="{D68620B6-51C3-49C3-8A11-19F4CF9D4AF8}" type="presParOf" srcId="{73656664-3FB7-4553-9BF8-FDD8C86EE9C5}" destId="{BE3B4BA9-7A83-45C4-AE0B-328FF2788C72}" srcOrd="3" destOrd="0" presId="urn:microsoft.com/office/officeart/2005/8/layout/orgChart1"/>
    <dgm:cxn modelId="{60FCABD0-E86F-4908-91B7-2C527702B9B2}" type="presParOf" srcId="{BE3B4BA9-7A83-45C4-AE0B-328FF2788C72}" destId="{7943943C-EE6D-4DF2-B499-7F951A4AEA03}" srcOrd="0" destOrd="0" presId="urn:microsoft.com/office/officeart/2005/8/layout/orgChart1"/>
    <dgm:cxn modelId="{E227FA94-3E84-4773-AF21-EAB6881304CE}" type="presParOf" srcId="{7943943C-EE6D-4DF2-B499-7F951A4AEA03}" destId="{973AEECF-6AF8-4188-87C3-62C89AD7832B}" srcOrd="0" destOrd="0" presId="urn:microsoft.com/office/officeart/2005/8/layout/orgChart1"/>
    <dgm:cxn modelId="{27B109ED-5D62-4CA1-B26A-B8F43E431C3C}" type="presParOf" srcId="{7943943C-EE6D-4DF2-B499-7F951A4AEA03}" destId="{C2662461-AFAB-43B2-BDA5-EF723E21F996}" srcOrd="1" destOrd="0" presId="urn:microsoft.com/office/officeart/2005/8/layout/orgChart1"/>
    <dgm:cxn modelId="{9563BB56-D20D-44C6-9B52-39749BFC6D6F}" type="presParOf" srcId="{BE3B4BA9-7A83-45C4-AE0B-328FF2788C72}" destId="{98FB7609-83D7-4501-93CD-9082669E26C6}" srcOrd="1" destOrd="0" presId="urn:microsoft.com/office/officeart/2005/8/layout/orgChart1"/>
    <dgm:cxn modelId="{04601454-EF87-4229-ADEF-C5935E59257C}" type="presParOf" srcId="{98FB7609-83D7-4501-93CD-9082669E26C6}" destId="{259F26C3-8FA3-480C-A03C-C177B01D6391}" srcOrd="0" destOrd="0" presId="urn:microsoft.com/office/officeart/2005/8/layout/orgChart1"/>
    <dgm:cxn modelId="{BF565680-31EE-41FB-9640-7C026B0F589B}" type="presParOf" srcId="{98FB7609-83D7-4501-93CD-9082669E26C6}" destId="{80CEF1DB-6662-4884-A746-2AD402448554}" srcOrd="1" destOrd="0" presId="urn:microsoft.com/office/officeart/2005/8/layout/orgChart1"/>
    <dgm:cxn modelId="{109D4949-528A-4CA6-98C3-A450111A7A1D}" type="presParOf" srcId="{80CEF1DB-6662-4884-A746-2AD402448554}" destId="{9B85272A-8D07-49F1-A0B2-89231212CBC1}" srcOrd="0" destOrd="0" presId="urn:microsoft.com/office/officeart/2005/8/layout/orgChart1"/>
    <dgm:cxn modelId="{A4597F41-F3D0-4BF7-9CA5-97AEECAB04E0}" type="presParOf" srcId="{9B85272A-8D07-49F1-A0B2-89231212CBC1}" destId="{2C8D7674-2C35-4094-955F-EF89653483AA}" srcOrd="0" destOrd="0" presId="urn:microsoft.com/office/officeart/2005/8/layout/orgChart1"/>
    <dgm:cxn modelId="{BC7AB947-A490-49C3-9289-F5FC1B31AA52}" type="presParOf" srcId="{9B85272A-8D07-49F1-A0B2-89231212CBC1}" destId="{65F0FF25-48A6-4784-B00B-DF4E6197FE6E}" srcOrd="1" destOrd="0" presId="urn:microsoft.com/office/officeart/2005/8/layout/orgChart1"/>
    <dgm:cxn modelId="{019FA118-27CE-49C4-99D5-49B01A847E1B}" type="presParOf" srcId="{80CEF1DB-6662-4884-A746-2AD402448554}" destId="{9571845F-2900-4C65-9901-EC0BC23C608B}" srcOrd="1" destOrd="0" presId="urn:microsoft.com/office/officeart/2005/8/layout/orgChart1"/>
    <dgm:cxn modelId="{9345D93C-712C-4D3E-A4B4-76D4FDA53391}" type="presParOf" srcId="{80CEF1DB-6662-4884-A746-2AD402448554}" destId="{571EA8C1-36E5-4EA0-9D75-95CC6DAA10FA}" srcOrd="2" destOrd="0" presId="urn:microsoft.com/office/officeart/2005/8/layout/orgChart1"/>
    <dgm:cxn modelId="{591A4BCA-DCDC-4D46-B7BD-B5B5CFC2A41E}" type="presParOf" srcId="{98FB7609-83D7-4501-93CD-9082669E26C6}" destId="{09CC7276-26FA-43F5-9913-1931C9B1F8D5}" srcOrd="2" destOrd="0" presId="urn:microsoft.com/office/officeart/2005/8/layout/orgChart1"/>
    <dgm:cxn modelId="{23D92655-7148-4956-BBDD-08DFFE50E620}" type="presParOf" srcId="{98FB7609-83D7-4501-93CD-9082669E26C6}" destId="{EC5691A8-F412-48E7-9404-F18F25428C90}" srcOrd="3" destOrd="0" presId="urn:microsoft.com/office/officeart/2005/8/layout/orgChart1"/>
    <dgm:cxn modelId="{8A97CF17-5119-4492-A953-D1B072F8B692}" type="presParOf" srcId="{EC5691A8-F412-48E7-9404-F18F25428C90}" destId="{94BEC748-2E02-4C80-9A74-543379EF4B88}" srcOrd="0" destOrd="0" presId="urn:microsoft.com/office/officeart/2005/8/layout/orgChart1"/>
    <dgm:cxn modelId="{6F31F728-010F-404D-AA1F-659983AE0BEA}" type="presParOf" srcId="{94BEC748-2E02-4C80-9A74-543379EF4B88}" destId="{7D0A7927-1457-4D80-9387-968F7746D681}" srcOrd="0" destOrd="0" presId="urn:microsoft.com/office/officeart/2005/8/layout/orgChart1"/>
    <dgm:cxn modelId="{D493F473-7054-4186-B595-F1D1AEB498DB}" type="presParOf" srcId="{94BEC748-2E02-4C80-9A74-543379EF4B88}" destId="{F1FAC48A-BB1A-45C1-A7BF-24413B9F2788}" srcOrd="1" destOrd="0" presId="urn:microsoft.com/office/officeart/2005/8/layout/orgChart1"/>
    <dgm:cxn modelId="{4C07EBC1-AE51-439C-B4E6-7491A0726C4F}" type="presParOf" srcId="{EC5691A8-F412-48E7-9404-F18F25428C90}" destId="{F3DD3355-7E08-4C25-A977-BAEFB9E0021E}" srcOrd="1" destOrd="0" presId="urn:microsoft.com/office/officeart/2005/8/layout/orgChart1"/>
    <dgm:cxn modelId="{C1723C4D-A0BB-4945-B146-76BA304132A4}" type="presParOf" srcId="{EC5691A8-F412-48E7-9404-F18F25428C90}" destId="{24FA119F-6B28-4CF5-A804-BAE08E9B81CD}" srcOrd="2" destOrd="0" presId="urn:microsoft.com/office/officeart/2005/8/layout/orgChart1"/>
    <dgm:cxn modelId="{F19DC5CF-CE09-42B1-9E1A-720E4CA7539F}" type="presParOf" srcId="{98FB7609-83D7-4501-93CD-9082669E26C6}" destId="{59E29F26-AF22-421A-B311-6E8E267EB1F6}" srcOrd="4" destOrd="0" presId="urn:microsoft.com/office/officeart/2005/8/layout/orgChart1"/>
    <dgm:cxn modelId="{1BF5F80A-DA3D-4304-B2F1-01E9303A5709}" type="presParOf" srcId="{98FB7609-83D7-4501-93CD-9082669E26C6}" destId="{BB456064-F746-4506-92BD-0C4BC82D59B1}" srcOrd="5" destOrd="0" presId="urn:microsoft.com/office/officeart/2005/8/layout/orgChart1"/>
    <dgm:cxn modelId="{E4227C9C-A284-4EC4-890B-DC981E89F52B}" type="presParOf" srcId="{BB456064-F746-4506-92BD-0C4BC82D59B1}" destId="{87557BC7-F963-49DF-AE95-94E7ECB65D72}" srcOrd="0" destOrd="0" presId="urn:microsoft.com/office/officeart/2005/8/layout/orgChart1"/>
    <dgm:cxn modelId="{403A08A3-AED4-408A-B188-46F58D5D3375}" type="presParOf" srcId="{87557BC7-F963-49DF-AE95-94E7ECB65D72}" destId="{62FD6AB3-8064-4A0A-A430-56B5B3ED80F8}" srcOrd="0" destOrd="0" presId="urn:microsoft.com/office/officeart/2005/8/layout/orgChart1"/>
    <dgm:cxn modelId="{B7428347-F26C-41CE-8C4E-655BE3B13AF0}" type="presParOf" srcId="{87557BC7-F963-49DF-AE95-94E7ECB65D72}" destId="{367562A0-0E0F-41B3-B8FE-EC491F4C1723}" srcOrd="1" destOrd="0" presId="urn:microsoft.com/office/officeart/2005/8/layout/orgChart1"/>
    <dgm:cxn modelId="{39CEDDCF-3DE4-4F6E-A067-379A5C7694AE}" type="presParOf" srcId="{BB456064-F746-4506-92BD-0C4BC82D59B1}" destId="{DDBFCBA2-18DE-42F2-BC63-53A716749448}" srcOrd="1" destOrd="0" presId="urn:microsoft.com/office/officeart/2005/8/layout/orgChart1"/>
    <dgm:cxn modelId="{3BBF72D3-E71A-42A3-9C44-0AAAD87B9715}" type="presParOf" srcId="{BB456064-F746-4506-92BD-0C4BC82D59B1}" destId="{70DB87D8-D328-4151-8425-CBE283AE17D9}" srcOrd="2" destOrd="0" presId="urn:microsoft.com/office/officeart/2005/8/layout/orgChart1"/>
    <dgm:cxn modelId="{F2AF8B78-69DA-4C78-B1E8-F5628FFD4588}" type="presParOf" srcId="{BE3B4BA9-7A83-45C4-AE0B-328FF2788C72}" destId="{EE38991B-171C-43A7-A785-122C768CD84B}" srcOrd="2" destOrd="0" presId="urn:microsoft.com/office/officeart/2005/8/layout/orgChart1"/>
    <dgm:cxn modelId="{981E64E0-9101-47B9-8E9C-32A59EAAF250}" type="presParOf" srcId="{73656664-3FB7-4553-9BF8-FDD8C86EE9C5}" destId="{DD57D858-EDB0-4FCC-B07B-BB59F7A763B9}" srcOrd="4" destOrd="0" presId="urn:microsoft.com/office/officeart/2005/8/layout/orgChart1"/>
    <dgm:cxn modelId="{E044B612-86C4-4A5D-8275-1C36BF852AC0}" type="presParOf" srcId="{73656664-3FB7-4553-9BF8-FDD8C86EE9C5}" destId="{BE246E81-C6DA-48DE-8F51-53AE6F1B159E}" srcOrd="5" destOrd="0" presId="urn:microsoft.com/office/officeart/2005/8/layout/orgChart1"/>
    <dgm:cxn modelId="{D0770638-F10E-4E46-B877-3C3ECC96C405}" type="presParOf" srcId="{BE246E81-C6DA-48DE-8F51-53AE6F1B159E}" destId="{DF453F26-CD4B-4EEA-B20F-5177D0D05938}" srcOrd="0" destOrd="0" presId="urn:microsoft.com/office/officeart/2005/8/layout/orgChart1"/>
    <dgm:cxn modelId="{B659C67F-A287-4950-98B9-8A352375257C}" type="presParOf" srcId="{DF453F26-CD4B-4EEA-B20F-5177D0D05938}" destId="{592D004B-8F71-4CAD-8850-FA61E2847C21}" srcOrd="0" destOrd="0" presId="urn:microsoft.com/office/officeart/2005/8/layout/orgChart1"/>
    <dgm:cxn modelId="{AAFF6DCF-06A2-4C08-816D-C3CA41686222}" type="presParOf" srcId="{DF453F26-CD4B-4EEA-B20F-5177D0D05938}" destId="{D19348E3-F5C9-402C-B9D4-21C58C9D206C}" srcOrd="1" destOrd="0" presId="urn:microsoft.com/office/officeart/2005/8/layout/orgChart1"/>
    <dgm:cxn modelId="{1F39321D-CBBD-4CD6-9C14-513AE57CB3BB}" type="presParOf" srcId="{BE246E81-C6DA-48DE-8F51-53AE6F1B159E}" destId="{954CC08A-D5AC-4111-9B1F-156636B07C91}" srcOrd="1" destOrd="0" presId="urn:microsoft.com/office/officeart/2005/8/layout/orgChart1"/>
    <dgm:cxn modelId="{C19E4E55-3093-4C2C-BD99-430DF7E93DCB}" type="presParOf" srcId="{954CC08A-D5AC-4111-9B1F-156636B07C91}" destId="{99202FD2-5E09-4712-94D8-4FDA20F58E7A}" srcOrd="0" destOrd="0" presId="urn:microsoft.com/office/officeart/2005/8/layout/orgChart1"/>
    <dgm:cxn modelId="{6786477D-F37E-4E6F-B3ED-2717727907D5}" type="presParOf" srcId="{954CC08A-D5AC-4111-9B1F-156636B07C91}" destId="{6A2BE126-5427-4271-8E41-75839C175D20}" srcOrd="1" destOrd="0" presId="urn:microsoft.com/office/officeart/2005/8/layout/orgChart1"/>
    <dgm:cxn modelId="{58F5E20B-46FD-43C0-980D-5BBB726B59BB}" type="presParOf" srcId="{6A2BE126-5427-4271-8E41-75839C175D20}" destId="{C98E0009-6124-4988-8FC2-49CF118F6199}" srcOrd="0" destOrd="0" presId="urn:microsoft.com/office/officeart/2005/8/layout/orgChart1"/>
    <dgm:cxn modelId="{C5C9CA6C-7195-4A1F-A8B4-D47508597C3E}" type="presParOf" srcId="{C98E0009-6124-4988-8FC2-49CF118F6199}" destId="{590A0834-6843-4790-8F0B-30607EC01290}" srcOrd="0" destOrd="0" presId="urn:microsoft.com/office/officeart/2005/8/layout/orgChart1"/>
    <dgm:cxn modelId="{69C8C24B-16EF-45DC-8BC7-562F7014DFA6}" type="presParOf" srcId="{C98E0009-6124-4988-8FC2-49CF118F6199}" destId="{A514738A-FD64-4D33-8A48-4155F98F1864}" srcOrd="1" destOrd="0" presId="urn:microsoft.com/office/officeart/2005/8/layout/orgChart1"/>
    <dgm:cxn modelId="{11B42969-1319-48AA-852F-1D687CE0CCDB}" type="presParOf" srcId="{6A2BE126-5427-4271-8E41-75839C175D20}" destId="{541C1988-866E-4C76-9222-422C199C6617}" srcOrd="1" destOrd="0" presId="urn:microsoft.com/office/officeart/2005/8/layout/orgChart1"/>
    <dgm:cxn modelId="{329A936F-20D2-4407-9B9C-A65551B4BBC3}" type="presParOf" srcId="{6A2BE126-5427-4271-8E41-75839C175D20}" destId="{3727CE79-015C-4DB0-BD65-8D6765A24E8C}" srcOrd="2" destOrd="0" presId="urn:microsoft.com/office/officeart/2005/8/layout/orgChart1"/>
    <dgm:cxn modelId="{A8DFEEBF-A82F-4249-8163-9524B465644D}" type="presParOf" srcId="{954CC08A-D5AC-4111-9B1F-156636B07C91}" destId="{EC9DDAA1-E237-4431-B235-099F622B9FF1}" srcOrd="2" destOrd="0" presId="urn:microsoft.com/office/officeart/2005/8/layout/orgChart1"/>
    <dgm:cxn modelId="{2F478B6D-165B-400A-B65A-8B71D3DF9E37}" type="presParOf" srcId="{954CC08A-D5AC-4111-9B1F-156636B07C91}" destId="{BABB3026-408E-49D6-9620-9637277974BF}" srcOrd="3" destOrd="0" presId="urn:microsoft.com/office/officeart/2005/8/layout/orgChart1"/>
    <dgm:cxn modelId="{99864D49-EE45-43DC-A0CB-1A978AF3CBB1}" type="presParOf" srcId="{BABB3026-408E-49D6-9620-9637277974BF}" destId="{35740901-DE9B-4056-B097-95A7524ADACC}" srcOrd="0" destOrd="0" presId="urn:microsoft.com/office/officeart/2005/8/layout/orgChart1"/>
    <dgm:cxn modelId="{F0A5B3CB-1AEE-4ADD-8C34-BA93443280D7}" type="presParOf" srcId="{35740901-DE9B-4056-B097-95A7524ADACC}" destId="{A8A74890-10C1-42DD-A761-0B548ADCC561}" srcOrd="0" destOrd="0" presId="urn:microsoft.com/office/officeart/2005/8/layout/orgChart1"/>
    <dgm:cxn modelId="{4E8C92D2-F8F0-444E-B264-C50D28F2E725}" type="presParOf" srcId="{35740901-DE9B-4056-B097-95A7524ADACC}" destId="{7038CAFB-BB53-49C4-9564-5B1AA71BC046}" srcOrd="1" destOrd="0" presId="urn:microsoft.com/office/officeart/2005/8/layout/orgChart1"/>
    <dgm:cxn modelId="{5A90E707-9B97-4DF0-908B-C3FB636D34B6}" type="presParOf" srcId="{BABB3026-408E-49D6-9620-9637277974BF}" destId="{A2F59D4B-B229-48A1-91EB-E9767F113236}" srcOrd="1" destOrd="0" presId="urn:microsoft.com/office/officeart/2005/8/layout/orgChart1"/>
    <dgm:cxn modelId="{7439E2F4-ADFB-40D4-81B2-275780F6693A}" type="presParOf" srcId="{BABB3026-408E-49D6-9620-9637277974BF}" destId="{702525A9-2200-4581-A541-6BBD85D7EFA2}" srcOrd="2" destOrd="0" presId="urn:microsoft.com/office/officeart/2005/8/layout/orgChart1"/>
    <dgm:cxn modelId="{E56D32DD-66AE-423A-AE9C-891C2F7BDCAF}" type="presParOf" srcId="{954CC08A-D5AC-4111-9B1F-156636B07C91}" destId="{DAB8784A-C558-4B64-935A-AB15CDE5E9C2}" srcOrd="4" destOrd="0" presId="urn:microsoft.com/office/officeart/2005/8/layout/orgChart1"/>
    <dgm:cxn modelId="{E2610143-6D58-4DDE-AD65-3091C9C6C476}" type="presParOf" srcId="{954CC08A-D5AC-4111-9B1F-156636B07C91}" destId="{96AD0939-3F86-41A8-97E5-CC18B43D8E6E}" srcOrd="5" destOrd="0" presId="urn:microsoft.com/office/officeart/2005/8/layout/orgChart1"/>
    <dgm:cxn modelId="{EC4408F1-DC46-4924-AE70-871770FCFA64}" type="presParOf" srcId="{96AD0939-3F86-41A8-97E5-CC18B43D8E6E}" destId="{7C6230AF-059B-4379-AAD9-53C2C5130C2D}" srcOrd="0" destOrd="0" presId="urn:microsoft.com/office/officeart/2005/8/layout/orgChart1"/>
    <dgm:cxn modelId="{DD1C4874-0022-4E4B-9FD1-D7385EC05160}" type="presParOf" srcId="{7C6230AF-059B-4379-AAD9-53C2C5130C2D}" destId="{E7060FE9-6088-42FE-8A28-7CD8E56921A1}" srcOrd="0" destOrd="0" presId="urn:microsoft.com/office/officeart/2005/8/layout/orgChart1"/>
    <dgm:cxn modelId="{67D5645C-298C-46A4-9F1E-895C91386FDC}" type="presParOf" srcId="{7C6230AF-059B-4379-AAD9-53C2C5130C2D}" destId="{B0D9842E-BD7B-4102-B57B-95C979AAD5D7}" srcOrd="1" destOrd="0" presId="urn:microsoft.com/office/officeart/2005/8/layout/orgChart1"/>
    <dgm:cxn modelId="{1C0AB7BC-8DE5-4ED1-9552-A7145C0C6D0F}" type="presParOf" srcId="{96AD0939-3F86-41A8-97E5-CC18B43D8E6E}" destId="{C3A1B854-BFFF-4F8E-B9E3-611A3D1E73F7}" srcOrd="1" destOrd="0" presId="urn:microsoft.com/office/officeart/2005/8/layout/orgChart1"/>
    <dgm:cxn modelId="{0875FB86-D1A2-4A17-997F-0D17B6A8CD05}" type="presParOf" srcId="{96AD0939-3F86-41A8-97E5-CC18B43D8E6E}" destId="{6B4A9C20-B017-4048-8E5D-4187D12AC070}" srcOrd="2" destOrd="0" presId="urn:microsoft.com/office/officeart/2005/8/layout/orgChart1"/>
    <dgm:cxn modelId="{2A19BDAE-57D6-4AB2-AD0D-7B5A6C7D11AC}" type="presParOf" srcId="{BE246E81-C6DA-48DE-8F51-53AE6F1B159E}" destId="{A508B0AA-A946-4CC6-B981-3E3C8E87538F}" srcOrd="2" destOrd="0" presId="urn:microsoft.com/office/officeart/2005/8/layout/orgChart1"/>
    <dgm:cxn modelId="{8890ACE1-B135-4E11-B1D5-464C9C77F79C}" type="presParOf" srcId="{BC93A5A2-8DD2-4147-8327-50E24E26A169}" destId="{1A809137-96C2-4554-98D7-CF6C759ACAB3}" srcOrd="2" destOrd="0" presId="urn:microsoft.com/office/officeart/2005/8/layout/orgChar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3C6948-7C9E-470E-AF93-D83555024E28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008C7958-FF93-423A-80C4-21D80B620EE3}">
      <dgm:prSet/>
      <dgm:spPr/>
      <dgm:t>
        <a:bodyPr/>
        <a:lstStyle/>
        <a:p>
          <a:pPr rtl="0"/>
          <a:r>
            <a:rPr lang="en-IN" dirty="0" smtClean="0"/>
            <a:t>Issue Size</a:t>
          </a:r>
          <a:endParaRPr lang="en-US" dirty="0"/>
        </a:p>
      </dgm:t>
    </dgm:pt>
    <dgm:pt modelId="{5F068F2E-84C3-4401-96AB-7FC51811F61F}" type="parTrans" cxnId="{563DF357-C352-4CD9-A23F-0BEB3CB5A7DB}">
      <dgm:prSet/>
      <dgm:spPr/>
      <dgm:t>
        <a:bodyPr/>
        <a:lstStyle/>
        <a:p>
          <a:endParaRPr lang="en-IN"/>
        </a:p>
      </dgm:t>
    </dgm:pt>
    <dgm:pt modelId="{22D252E3-2395-4387-BC3A-8FA5B8368550}" type="sibTrans" cxnId="{563DF357-C352-4CD9-A23F-0BEB3CB5A7DB}">
      <dgm:prSet/>
      <dgm:spPr/>
      <dgm:t>
        <a:bodyPr/>
        <a:lstStyle/>
        <a:p>
          <a:endParaRPr lang="en-IN"/>
        </a:p>
      </dgm:t>
    </dgm:pt>
    <dgm:pt modelId="{A0B2E32D-6D5B-44E0-8FB1-FCBBF74E804C}">
      <dgm:prSet/>
      <dgm:spPr/>
      <dgm:t>
        <a:bodyPr/>
        <a:lstStyle/>
        <a:p>
          <a:pPr rtl="0"/>
          <a:r>
            <a:rPr lang="en-IN" dirty="0" smtClean="0"/>
            <a:t>Price Band</a:t>
          </a:r>
          <a:endParaRPr lang="en-US" dirty="0"/>
        </a:p>
      </dgm:t>
    </dgm:pt>
    <dgm:pt modelId="{3AF2A8C9-EEEE-42A6-AAC6-4955569FF268}" type="parTrans" cxnId="{64D9EFBE-D8A3-4250-81F4-80BFCF7966A3}">
      <dgm:prSet/>
      <dgm:spPr/>
      <dgm:t>
        <a:bodyPr/>
        <a:lstStyle/>
        <a:p>
          <a:endParaRPr lang="en-IN"/>
        </a:p>
      </dgm:t>
    </dgm:pt>
    <dgm:pt modelId="{60A781CA-A89F-48DE-ACF9-F9111FDDD38E}" type="sibTrans" cxnId="{64D9EFBE-D8A3-4250-81F4-80BFCF7966A3}">
      <dgm:prSet/>
      <dgm:spPr/>
      <dgm:t>
        <a:bodyPr/>
        <a:lstStyle/>
        <a:p>
          <a:endParaRPr lang="en-IN"/>
        </a:p>
      </dgm:t>
    </dgm:pt>
    <dgm:pt modelId="{BC01725F-2AAB-406F-AB8D-4E9446A20EBC}">
      <dgm:prSet/>
      <dgm:spPr/>
      <dgm:t>
        <a:bodyPr/>
        <a:lstStyle/>
        <a:p>
          <a:pPr rtl="0"/>
          <a:r>
            <a:rPr lang="en-IN" dirty="0" smtClean="0"/>
            <a:t>Bid Lot</a:t>
          </a:r>
          <a:endParaRPr lang="en-US" dirty="0"/>
        </a:p>
      </dgm:t>
    </dgm:pt>
    <dgm:pt modelId="{7F102F61-5FC4-4B6C-A73B-C4DE41F06F25}" type="parTrans" cxnId="{D001427D-2220-4783-AC98-7B16C01E0AB5}">
      <dgm:prSet/>
      <dgm:spPr/>
      <dgm:t>
        <a:bodyPr/>
        <a:lstStyle/>
        <a:p>
          <a:endParaRPr lang="en-IN"/>
        </a:p>
      </dgm:t>
    </dgm:pt>
    <dgm:pt modelId="{0FD248B6-423B-4E46-9BC3-6B82D8A62AB0}" type="sibTrans" cxnId="{D001427D-2220-4783-AC98-7B16C01E0AB5}">
      <dgm:prSet/>
      <dgm:spPr/>
      <dgm:t>
        <a:bodyPr/>
        <a:lstStyle/>
        <a:p>
          <a:endParaRPr lang="en-IN"/>
        </a:p>
      </dgm:t>
    </dgm:pt>
    <dgm:pt modelId="{DA2DC6CB-8B62-487E-82F2-2910295316F9}">
      <dgm:prSet/>
      <dgm:spPr/>
      <dgm:t>
        <a:bodyPr/>
        <a:lstStyle/>
        <a:p>
          <a:pPr rtl="0"/>
          <a:r>
            <a:rPr lang="en-IN" dirty="0" smtClean="0"/>
            <a:t>Cut-off Price</a:t>
          </a:r>
          <a:endParaRPr lang="en-US" dirty="0"/>
        </a:p>
      </dgm:t>
    </dgm:pt>
    <dgm:pt modelId="{F774EDE9-079B-4F41-A42C-8D9CC19868FD}" type="parTrans" cxnId="{699B49AB-DD83-4FDC-9EF6-B702F0EE3330}">
      <dgm:prSet/>
      <dgm:spPr/>
      <dgm:t>
        <a:bodyPr/>
        <a:lstStyle/>
        <a:p>
          <a:endParaRPr lang="en-IN"/>
        </a:p>
      </dgm:t>
    </dgm:pt>
    <dgm:pt modelId="{67B88001-77D8-47F6-9C3E-52B786033351}" type="sibTrans" cxnId="{699B49AB-DD83-4FDC-9EF6-B702F0EE3330}">
      <dgm:prSet/>
      <dgm:spPr/>
      <dgm:t>
        <a:bodyPr/>
        <a:lstStyle/>
        <a:p>
          <a:endParaRPr lang="en-IN"/>
        </a:p>
      </dgm:t>
    </dgm:pt>
    <dgm:pt modelId="{0F7A56B1-F522-45FA-A231-E52880E3FD37}">
      <dgm:prSet/>
      <dgm:spPr/>
      <dgm:t>
        <a:bodyPr/>
        <a:lstStyle/>
        <a:p>
          <a:pPr rtl="0"/>
          <a:r>
            <a:rPr lang="en-IN" dirty="0" smtClean="0"/>
            <a:t>Escrow Account</a:t>
          </a:r>
          <a:endParaRPr lang="en-US" dirty="0"/>
        </a:p>
      </dgm:t>
    </dgm:pt>
    <dgm:pt modelId="{68FEDC06-28FC-42B6-B2BA-EADDE0B9C957}" type="parTrans" cxnId="{86B541C4-08F3-499B-93B5-186CC6712287}">
      <dgm:prSet/>
      <dgm:spPr/>
      <dgm:t>
        <a:bodyPr/>
        <a:lstStyle/>
        <a:p>
          <a:endParaRPr lang="en-IN"/>
        </a:p>
      </dgm:t>
    </dgm:pt>
    <dgm:pt modelId="{A4542C01-311B-469E-8434-446534FB3A86}" type="sibTrans" cxnId="{86B541C4-08F3-499B-93B5-186CC6712287}">
      <dgm:prSet/>
      <dgm:spPr/>
      <dgm:t>
        <a:bodyPr/>
        <a:lstStyle/>
        <a:p>
          <a:endParaRPr lang="en-IN"/>
        </a:p>
      </dgm:t>
    </dgm:pt>
    <dgm:pt modelId="{0B1F1A7A-AE3D-46B3-B30F-33C495C3BA71}">
      <dgm:prSet/>
      <dgm:spPr/>
      <dgm:t>
        <a:bodyPr/>
        <a:lstStyle/>
        <a:p>
          <a:pPr rtl="0"/>
          <a:r>
            <a:rPr lang="en-IN" dirty="0" smtClean="0"/>
            <a:t>Subscription Period</a:t>
          </a:r>
          <a:endParaRPr lang="en-US" dirty="0"/>
        </a:p>
      </dgm:t>
    </dgm:pt>
    <dgm:pt modelId="{4154EA8D-4C88-4924-AB38-72044BE67E44}" type="parTrans" cxnId="{94B9E50F-9F76-4FA7-808B-5B4515F0AC68}">
      <dgm:prSet/>
      <dgm:spPr/>
      <dgm:t>
        <a:bodyPr/>
        <a:lstStyle/>
        <a:p>
          <a:endParaRPr lang="en-IN"/>
        </a:p>
      </dgm:t>
    </dgm:pt>
    <dgm:pt modelId="{CC114EB7-4904-4EE4-BC47-B2215E8607BA}" type="sibTrans" cxnId="{94B9E50F-9F76-4FA7-808B-5B4515F0AC68}">
      <dgm:prSet/>
      <dgm:spPr/>
      <dgm:t>
        <a:bodyPr/>
        <a:lstStyle/>
        <a:p>
          <a:endParaRPr lang="en-IN"/>
        </a:p>
      </dgm:t>
    </dgm:pt>
    <dgm:pt modelId="{6F33C12C-CACA-42F8-AFBE-C7517DC71D55}">
      <dgm:prSet/>
      <dgm:spPr/>
      <dgm:t>
        <a:bodyPr/>
        <a:lstStyle/>
        <a:p>
          <a:pPr rtl="0"/>
          <a:r>
            <a:rPr lang="en-IN" dirty="0" smtClean="0"/>
            <a:t>Market Extension</a:t>
          </a:r>
          <a:endParaRPr lang="en-US" dirty="0"/>
        </a:p>
      </dgm:t>
    </dgm:pt>
    <dgm:pt modelId="{F5611DCA-14A9-47ED-B8C6-FFF417DBF99F}" type="parTrans" cxnId="{FA1C94ED-A8BC-4577-A033-D3DA66648F1E}">
      <dgm:prSet/>
      <dgm:spPr/>
      <dgm:t>
        <a:bodyPr/>
        <a:lstStyle/>
        <a:p>
          <a:endParaRPr lang="en-IN"/>
        </a:p>
      </dgm:t>
    </dgm:pt>
    <dgm:pt modelId="{53E80D56-D60B-4580-AC9E-768938E720F3}" type="sibTrans" cxnId="{FA1C94ED-A8BC-4577-A033-D3DA66648F1E}">
      <dgm:prSet/>
      <dgm:spPr/>
      <dgm:t>
        <a:bodyPr/>
        <a:lstStyle/>
        <a:p>
          <a:endParaRPr lang="en-IN"/>
        </a:p>
      </dgm:t>
    </dgm:pt>
    <dgm:pt modelId="{604F8580-5A58-4C33-AC73-0B786D3D119E}" type="pres">
      <dgm:prSet presAssocID="{F93C6948-7C9E-470E-AF93-D83555024E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07917B4-B2CA-4EB6-A504-12840E04F2D2}" type="pres">
      <dgm:prSet presAssocID="{008C7958-FF93-423A-80C4-21D80B620EE3}" presName="linNode" presStyleCnt="0"/>
      <dgm:spPr/>
    </dgm:pt>
    <dgm:pt modelId="{7BA3643F-3B16-47B4-96DD-7B9DF95F848F}" type="pres">
      <dgm:prSet presAssocID="{008C7958-FF93-423A-80C4-21D80B620EE3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9DCEE48-A329-42F7-B732-098A89E3D439}" type="pres">
      <dgm:prSet presAssocID="{22D252E3-2395-4387-BC3A-8FA5B8368550}" presName="sp" presStyleCnt="0"/>
      <dgm:spPr/>
    </dgm:pt>
    <dgm:pt modelId="{DFACEAA6-2707-49AF-BA0C-122D41F69157}" type="pres">
      <dgm:prSet presAssocID="{A0B2E32D-6D5B-44E0-8FB1-FCBBF74E804C}" presName="linNode" presStyleCnt="0"/>
      <dgm:spPr/>
    </dgm:pt>
    <dgm:pt modelId="{9C54371E-ACEB-4513-A364-E97FB15CA5E4}" type="pres">
      <dgm:prSet presAssocID="{A0B2E32D-6D5B-44E0-8FB1-FCBBF74E804C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15DD77-BBDF-4B22-BC8A-07F33289E737}" type="pres">
      <dgm:prSet presAssocID="{60A781CA-A89F-48DE-ACF9-F9111FDDD38E}" presName="sp" presStyleCnt="0"/>
      <dgm:spPr/>
    </dgm:pt>
    <dgm:pt modelId="{2B24CE2D-AA89-42F2-AF11-61FDD741947A}" type="pres">
      <dgm:prSet presAssocID="{BC01725F-2AAB-406F-AB8D-4E9446A20EBC}" presName="linNode" presStyleCnt="0"/>
      <dgm:spPr/>
    </dgm:pt>
    <dgm:pt modelId="{35C220D1-CAAD-4FEA-9A92-4FE31BACBC0A}" type="pres">
      <dgm:prSet presAssocID="{BC01725F-2AAB-406F-AB8D-4E9446A20EB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38AA37-08DA-4830-BD81-DBFE650791E6}" type="pres">
      <dgm:prSet presAssocID="{0FD248B6-423B-4E46-9BC3-6B82D8A62AB0}" presName="sp" presStyleCnt="0"/>
      <dgm:spPr/>
    </dgm:pt>
    <dgm:pt modelId="{DE960460-05BC-41AF-B4E1-3BFA2B4A909D}" type="pres">
      <dgm:prSet presAssocID="{DA2DC6CB-8B62-487E-82F2-2910295316F9}" presName="linNode" presStyleCnt="0"/>
      <dgm:spPr/>
    </dgm:pt>
    <dgm:pt modelId="{47AE8FA5-6240-4271-A5D3-BBA3B89DDE97}" type="pres">
      <dgm:prSet presAssocID="{DA2DC6CB-8B62-487E-82F2-2910295316F9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51CF553-2FFD-4D4A-9897-B1B31F8B892F}" type="pres">
      <dgm:prSet presAssocID="{67B88001-77D8-47F6-9C3E-52B786033351}" presName="sp" presStyleCnt="0"/>
      <dgm:spPr/>
    </dgm:pt>
    <dgm:pt modelId="{C3B2D455-1B8E-416D-9F79-4CCBF7FC199A}" type="pres">
      <dgm:prSet presAssocID="{0F7A56B1-F522-45FA-A231-E52880E3FD37}" presName="linNode" presStyleCnt="0"/>
      <dgm:spPr/>
    </dgm:pt>
    <dgm:pt modelId="{A633B89E-0FEC-4AD1-AE4B-40C3A4FE4AC5}" type="pres">
      <dgm:prSet presAssocID="{0F7A56B1-F522-45FA-A231-E52880E3FD37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CDBA34-592C-4F0C-8479-4C7097DE5C3B}" type="pres">
      <dgm:prSet presAssocID="{A4542C01-311B-469E-8434-446534FB3A86}" presName="sp" presStyleCnt="0"/>
      <dgm:spPr/>
    </dgm:pt>
    <dgm:pt modelId="{0C6385A9-F49D-47D2-B8C7-32685574EC2D}" type="pres">
      <dgm:prSet presAssocID="{0B1F1A7A-AE3D-46B3-B30F-33C495C3BA71}" presName="linNode" presStyleCnt="0"/>
      <dgm:spPr/>
    </dgm:pt>
    <dgm:pt modelId="{66CCBEE7-9477-470B-9D47-AD1EEB7194F5}" type="pres">
      <dgm:prSet presAssocID="{0B1F1A7A-AE3D-46B3-B30F-33C495C3BA71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ED395D-49BE-4A6D-A7BB-AD28D70CED20}" type="pres">
      <dgm:prSet presAssocID="{CC114EB7-4904-4EE4-BC47-B2215E8607BA}" presName="sp" presStyleCnt="0"/>
      <dgm:spPr/>
    </dgm:pt>
    <dgm:pt modelId="{B958B982-5917-40CC-906C-BC2565378A51}" type="pres">
      <dgm:prSet presAssocID="{6F33C12C-CACA-42F8-AFBE-C7517DC71D55}" presName="linNode" presStyleCnt="0"/>
      <dgm:spPr/>
    </dgm:pt>
    <dgm:pt modelId="{98C12F24-D3DE-4C9E-BAB5-0D97A64EE6DF}" type="pres">
      <dgm:prSet presAssocID="{6F33C12C-CACA-42F8-AFBE-C7517DC71D55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99B49AB-DD83-4FDC-9EF6-B702F0EE3330}" srcId="{F93C6948-7C9E-470E-AF93-D83555024E28}" destId="{DA2DC6CB-8B62-487E-82F2-2910295316F9}" srcOrd="3" destOrd="0" parTransId="{F774EDE9-079B-4F41-A42C-8D9CC19868FD}" sibTransId="{67B88001-77D8-47F6-9C3E-52B786033351}"/>
    <dgm:cxn modelId="{94B9E50F-9F76-4FA7-808B-5B4515F0AC68}" srcId="{F93C6948-7C9E-470E-AF93-D83555024E28}" destId="{0B1F1A7A-AE3D-46B3-B30F-33C495C3BA71}" srcOrd="5" destOrd="0" parTransId="{4154EA8D-4C88-4924-AB38-72044BE67E44}" sibTransId="{CC114EB7-4904-4EE4-BC47-B2215E8607BA}"/>
    <dgm:cxn modelId="{3D8889D9-33DD-4724-B116-2A80F3A17FDA}" type="presOf" srcId="{A0B2E32D-6D5B-44E0-8FB1-FCBBF74E804C}" destId="{9C54371E-ACEB-4513-A364-E97FB15CA5E4}" srcOrd="0" destOrd="0" presId="urn:microsoft.com/office/officeart/2005/8/layout/vList5"/>
    <dgm:cxn modelId="{64D9EFBE-D8A3-4250-81F4-80BFCF7966A3}" srcId="{F93C6948-7C9E-470E-AF93-D83555024E28}" destId="{A0B2E32D-6D5B-44E0-8FB1-FCBBF74E804C}" srcOrd="1" destOrd="0" parTransId="{3AF2A8C9-EEEE-42A6-AAC6-4955569FF268}" sibTransId="{60A781CA-A89F-48DE-ACF9-F9111FDDD38E}"/>
    <dgm:cxn modelId="{86B541C4-08F3-499B-93B5-186CC6712287}" srcId="{F93C6948-7C9E-470E-AF93-D83555024E28}" destId="{0F7A56B1-F522-45FA-A231-E52880E3FD37}" srcOrd="4" destOrd="0" parTransId="{68FEDC06-28FC-42B6-B2BA-EADDE0B9C957}" sibTransId="{A4542C01-311B-469E-8434-446534FB3A86}"/>
    <dgm:cxn modelId="{7C21C65E-F2C9-439D-AAD9-E8A04BA660B2}" type="presOf" srcId="{BC01725F-2AAB-406F-AB8D-4E9446A20EBC}" destId="{35C220D1-CAAD-4FEA-9A92-4FE31BACBC0A}" srcOrd="0" destOrd="0" presId="urn:microsoft.com/office/officeart/2005/8/layout/vList5"/>
    <dgm:cxn modelId="{9F7B95D1-08B0-4985-B780-19FFD3EDC6FC}" type="presOf" srcId="{F93C6948-7C9E-470E-AF93-D83555024E28}" destId="{604F8580-5A58-4C33-AC73-0B786D3D119E}" srcOrd="0" destOrd="0" presId="urn:microsoft.com/office/officeart/2005/8/layout/vList5"/>
    <dgm:cxn modelId="{15B4E65E-2CA9-4BA8-8FB9-16F275DDA662}" type="presOf" srcId="{6F33C12C-CACA-42F8-AFBE-C7517DC71D55}" destId="{98C12F24-D3DE-4C9E-BAB5-0D97A64EE6DF}" srcOrd="0" destOrd="0" presId="urn:microsoft.com/office/officeart/2005/8/layout/vList5"/>
    <dgm:cxn modelId="{C2B70FF3-3228-47D9-A1E7-14588B46CD69}" type="presOf" srcId="{0F7A56B1-F522-45FA-A231-E52880E3FD37}" destId="{A633B89E-0FEC-4AD1-AE4B-40C3A4FE4AC5}" srcOrd="0" destOrd="0" presId="urn:microsoft.com/office/officeart/2005/8/layout/vList5"/>
    <dgm:cxn modelId="{179F1EBC-6C55-4AC4-86B6-05B4598C8FA2}" type="presOf" srcId="{008C7958-FF93-423A-80C4-21D80B620EE3}" destId="{7BA3643F-3B16-47B4-96DD-7B9DF95F848F}" srcOrd="0" destOrd="0" presId="urn:microsoft.com/office/officeart/2005/8/layout/vList5"/>
    <dgm:cxn modelId="{A3AAB186-BC8E-4A8D-839C-9E3920E031CE}" type="presOf" srcId="{0B1F1A7A-AE3D-46B3-B30F-33C495C3BA71}" destId="{66CCBEE7-9477-470B-9D47-AD1EEB7194F5}" srcOrd="0" destOrd="0" presId="urn:microsoft.com/office/officeart/2005/8/layout/vList5"/>
    <dgm:cxn modelId="{FA1C94ED-A8BC-4577-A033-D3DA66648F1E}" srcId="{F93C6948-7C9E-470E-AF93-D83555024E28}" destId="{6F33C12C-CACA-42F8-AFBE-C7517DC71D55}" srcOrd="6" destOrd="0" parTransId="{F5611DCA-14A9-47ED-B8C6-FFF417DBF99F}" sibTransId="{53E80D56-D60B-4580-AC9E-768938E720F3}"/>
    <dgm:cxn modelId="{563DF357-C352-4CD9-A23F-0BEB3CB5A7DB}" srcId="{F93C6948-7C9E-470E-AF93-D83555024E28}" destId="{008C7958-FF93-423A-80C4-21D80B620EE3}" srcOrd="0" destOrd="0" parTransId="{5F068F2E-84C3-4401-96AB-7FC51811F61F}" sibTransId="{22D252E3-2395-4387-BC3A-8FA5B8368550}"/>
    <dgm:cxn modelId="{D001427D-2220-4783-AC98-7B16C01E0AB5}" srcId="{F93C6948-7C9E-470E-AF93-D83555024E28}" destId="{BC01725F-2AAB-406F-AB8D-4E9446A20EBC}" srcOrd="2" destOrd="0" parTransId="{7F102F61-5FC4-4B6C-A73B-C4DE41F06F25}" sibTransId="{0FD248B6-423B-4E46-9BC3-6B82D8A62AB0}"/>
    <dgm:cxn modelId="{FE35864D-3911-47B7-BA19-D945F6AD2CD5}" type="presOf" srcId="{DA2DC6CB-8B62-487E-82F2-2910295316F9}" destId="{47AE8FA5-6240-4271-A5D3-BBA3B89DDE97}" srcOrd="0" destOrd="0" presId="urn:microsoft.com/office/officeart/2005/8/layout/vList5"/>
    <dgm:cxn modelId="{DC73393C-8138-4E42-976B-1993F6B53BE4}" type="presParOf" srcId="{604F8580-5A58-4C33-AC73-0B786D3D119E}" destId="{307917B4-B2CA-4EB6-A504-12840E04F2D2}" srcOrd="0" destOrd="0" presId="urn:microsoft.com/office/officeart/2005/8/layout/vList5"/>
    <dgm:cxn modelId="{9C88571C-9843-4EB5-962C-4DCCD1D8F21D}" type="presParOf" srcId="{307917B4-B2CA-4EB6-A504-12840E04F2D2}" destId="{7BA3643F-3B16-47B4-96DD-7B9DF95F848F}" srcOrd="0" destOrd="0" presId="urn:microsoft.com/office/officeart/2005/8/layout/vList5"/>
    <dgm:cxn modelId="{9B7B3789-8E9C-4C6A-AA54-17B5A5EF71BD}" type="presParOf" srcId="{604F8580-5A58-4C33-AC73-0B786D3D119E}" destId="{79DCEE48-A329-42F7-B732-098A89E3D439}" srcOrd="1" destOrd="0" presId="urn:microsoft.com/office/officeart/2005/8/layout/vList5"/>
    <dgm:cxn modelId="{0AE17C20-D26B-4555-9023-BEFDBA58D1B5}" type="presParOf" srcId="{604F8580-5A58-4C33-AC73-0B786D3D119E}" destId="{DFACEAA6-2707-49AF-BA0C-122D41F69157}" srcOrd="2" destOrd="0" presId="urn:microsoft.com/office/officeart/2005/8/layout/vList5"/>
    <dgm:cxn modelId="{C3835B9C-18BF-4F19-A3ED-ED2C36D96879}" type="presParOf" srcId="{DFACEAA6-2707-49AF-BA0C-122D41F69157}" destId="{9C54371E-ACEB-4513-A364-E97FB15CA5E4}" srcOrd="0" destOrd="0" presId="urn:microsoft.com/office/officeart/2005/8/layout/vList5"/>
    <dgm:cxn modelId="{DE8775F2-10F2-4E50-8264-BA245C34A194}" type="presParOf" srcId="{604F8580-5A58-4C33-AC73-0B786D3D119E}" destId="{1E15DD77-BBDF-4B22-BC8A-07F33289E737}" srcOrd="3" destOrd="0" presId="urn:microsoft.com/office/officeart/2005/8/layout/vList5"/>
    <dgm:cxn modelId="{8B4535ED-B0D7-4A7A-837C-E7CD7A625966}" type="presParOf" srcId="{604F8580-5A58-4C33-AC73-0B786D3D119E}" destId="{2B24CE2D-AA89-42F2-AF11-61FDD741947A}" srcOrd="4" destOrd="0" presId="urn:microsoft.com/office/officeart/2005/8/layout/vList5"/>
    <dgm:cxn modelId="{FC3220C2-AD32-4FEE-AD7F-D1993E8089C4}" type="presParOf" srcId="{2B24CE2D-AA89-42F2-AF11-61FDD741947A}" destId="{35C220D1-CAAD-4FEA-9A92-4FE31BACBC0A}" srcOrd="0" destOrd="0" presId="urn:microsoft.com/office/officeart/2005/8/layout/vList5"/>
    <dgm:cxn modelId="{65EC0386-C5AA-493B-B58F-DBBDD401BA4F}" type="presParOf" srcId="{604F8580-5A58-4C33-AC73-0B786D3D119E}" destId="{4238AA37-08DA-4830-BD81-DBFE650791E6}" srcOrd="5" destOrd="0" presId="urn:microsoft.com/office/officeart/2005/8/layout/vList5"/>
    <dgm:cxn modelId="{D33C4A63-2791-4866-9FCC-C30662C3CA8F}" type="presParOf" srcId="{604F8580-5A58-4C33-AC73-0B786D3D119E}" destId="{DE960460-05BC-41AF-B4E1-3BFA2B4A909D}" srcOrd="6" destOrd="0" presId="urn:microsoft.com/office/officeart/2005/8/layout/vList5"/>
    <dgm:cxn modelId="{F13C0E16-E15D-48DD-B06A-13CCB0BA0D46}" type="presParOf" srcId="{DE960460-05BC-41AF-B4E1-3BFA2B4A909D}" destId="{47AE8FA5-6240-4271-A5D3-BBA3B89DDE97}" srcOrd="0" destOrd="0" presId="urn:microsoft.com/office/officeart/2005/8/layout/vList5"/>
    <dgm:cxn modelId="{44C9B760-5082-4E80-A7C5-E896278E3A94}" type="presParOf" srcId="{604F8580-5A58-4C33-AC73-0B786D3D119E}" destId="{651CF553-2FFD-4D4A-9897-B1B31F8B892F}" srcOrd="7" destOrd="0" presId="urn:microsoft.com/office/officeart/2005/8/layout/vList5"/>
    <dgm:cxn modelId="{2ED55944-0F1B-4FBB-83C9-80ED369020A5}" type="presParOf" srcId="{604F8580-5A58-4C33-AC73-0B786D3D119E}" destId="{C3B2D455-1B8E-416D-9F79-4CCBF7FC199A}" srcOrd="8" destOrd="0" presId="urn:microsoft.com/office/officeart/2005/8/layout/vList5"/>
    <dgm:cxn modelId="{2658BFC4-1261-44CB-BD08-F3AF575FB475}" type="presParOf" srcId="{C3B2D455-1B8E-416D-9F79-4CCBF7FC199A}" destId="{A633B89E-0FEC-4AD1-AE4B-40C3A4FE4AC5}" srcOrd="0" destOrd="0" presId="urn:microsoft.com/office/officeart/2005/8/layout/vList5"/>
    <dgm:cxn modelId="{98DA72B9-A9A1-4046-BB12-D26F8ABA2EA0}" type="presParOf" srcId="{604F8580-5A58-4C33-AC73-0B786D3D119E}" destId="{6DCDBA34-592C-4F0C-8479-4C7097DE5C3B}" srcOrd="9" destOrd="0" presId="urn:microsoft.com/office/officeart/2005/8/layout/vList5"/>
    <dgm:cxn modelId="{162083B2-D14C-44B1-94D7-8ACCFC268372}" type="presParOf" srcId="{604F8580-5A58-4C33-AC73-0B786D3D119E}" destId="{0C6385A9-F49D-47D2-B8C7-32685574EC2D}" srcOrd="10" destOrd="0" presId="urn:microsoft.com/office/officeart/2005/8/layout/vList5"/>
    <dgm:cxn modelId="{C13B409B-C06F-4E8D-9A9A-81B4D8AC45D9}" type="presParOf" srcId="{0C6385A9-F49D-47D2-B8C7-32685574EC2D}" destId="{66CCBEE7-9477-470B-9D47-AD1EEB7194F5}" srcOrd="0" destOrd="0" presId="urn:microsoft.com/office/officeart/2005/8/layout/vList5"/>
    <dgm:cxn modelId="{1053AA01-FBCE-4BE6-848E-434154480257}" type="presParOf" srcId="{604F8580-5A58-4C33-AC73-0B786D3D119E}" destId="{C9ED395D-49BE-4A6D-A7BB-AD28D70CED20}" srcOrd="11" destOrd="0" presId="urn:microsoft.com/office/officeart/2005/8/layout/vList5"/>
    <dgm:cxn modelId="{3B2283C5-1115-4B7A-B35B-85AD48B17BAC}" type="presParOf" srcId="{604F8580-5A58-4C33-AC73-0B786D3D119E}" destId="{B958B982-5917-40CC-906C-BC2565378A51}" srcOrd="12" destOrd="0" presId="urn:microsoft.com/office/officeart/2005/8/layout/vList5"/>
    <dgm:cxn modelId="{5F2C03B8-8904-40BA-891C-A51B77013926}" type="presParOf" srcId="{B958B982-5917-40CC-906C-BC2565378A51}" destId="{98C12F24-D3DE-4C9E-BAB5-0D97A64EE6DF}" srcOrd="0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2B9DAB-FCF0-40B2-B892-8D4F8BB112D6}" type="datetimeFigureOut">
              <a:rPr lang="en-US"/>
              <a:pPr>
                <a:defRPr/>
              </a:pPr>
              <a:t>10/20/2010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E12F9A-57E2-480A-B9F2-D40D1E34C39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N" dirty="0" smtClean="0"/>
              <a:t>Email: </a:t>
            </a:r>
            <a:r>
              <a:rPr lang="en-IN" smtClean="0"/>
              <a:t>kanarjun@gmail.com</a:t>
            </a:r>
            <a:endParaRPr lang="en-IN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9D051-22A8-457C-8681-1BE4BA342C52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9D051-22A8-457C-8681-1BE4BA342C52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12F9A-57E2-480A-B9F2-D40D1E34C396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12F9A-57E2-480A-B9F2-D40D1E34C396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12F9A-57E2-480A-B9F2-D40D1E34C396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12F9A-57E2-480A-B9F2-D40D1E34C396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12F9A-57E2-480A-B9F2-D40D1E34C396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9C06B-53A6-46A4-9556-F1C2F131BFEB}" type="datetimeFigureOut">
              <a:rPr lang="en-US" smtClean="0"/>
              <a:pPr>
                <a:defRPr/>
              </a:pPr>
              <a:t>10/20/2010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07F32-0A54-4D90-84FF-99467C62C37A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E4A38-18A2-4203-B494-2CFA109D37E7}" type="datetimeFigureOut">
              <a:rPr lang="en-US" smtClean="0"/>
              <a:pPr>
                <a:defRPr/>
              </a:pPr>
              <a:t>10/20/2010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F1BDC-936A-47B6-A7D5-D0A9F3E8F78D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9AE1EA-D4F0-4678-9C73-DFFF9DCBE9F4}" type="datetimeFigureOut">
              <a:rPr lang="en-US" smtClean="0"/>
              <a:pPr>
                <a:defRPr/>
              </a:pPr>
              <a:t>10/20/2010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2F0C8-BF8D-4FFF-BE62-03C084266680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F0F19-A8B0-4B94-A797-66D96F19A48F}" type="datetimeFigureOut">
              <a:rPr lang="en-US" smtClean="0"/>
              <a:pPr>
                <a:defRPr/>
              </a:pPr>
              <a:t>10/20/2010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1189B-93BE-4D1A-97DC-819B05A9DA98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6C815-A58C-4234-930E-CA2A3657A121}" type="datetimeFigureOut">
              <a:rPr lang="en-US" smtClean="0"/>
              <a:pPr>
                <a:defRPr/>
              </a:pPr>
              <a:t>10/20/2010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A0E60-AFE0-4D9D-9ABB-A06E45B8C4B6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8B3A2-7C88-4C1F-9679-B93BCEA4ADC6}" type="datetimeFigureOut">
              <a:rPr lang="en-US" smtClean="0"/>
              <a:pPr>
                <a:defRPr/>
              </a:pPr>
              <a:t>10/20/2010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D5680-A673-463D-AC9C-BF97857A730D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2E782-2C66-49EC-A038-FAE3BD398955}" type="datetimeFigureOut">
              <a:rPr lang="en-US" smtClean="0"/>
              <a:pPr>
                <a:defRPr/>
              </a:pPr>
              <a:t>10/20/2010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2A3E8-8C14-4D43-9480-B940B59B4174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37FE9-6C2F-4B77-9526-ACEC73853E70}" type="datetimeFigureOut">
              <a:rPr lang="en-US" smtClean="0"/>
              <a:pPr>
                <a:defRPr/>
              </a:pPr>
              <a:t>10/20/2010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2FA2A-D1A3-409F-ADE1-800948DA5EF2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B55FA-EAA9-487F-A23E-F0ADE5FF4EEF}" type="datetimeFigureOut">
              <a:rPr lang="en-US" smtClean="0"/>
              <a:pPr>
                <a:defRPr/>
              </a:pPr>
              <a:t>10/20/2010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A6C0D-05C6-4796-B5FD-20FFEE63F1BD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EEC9B-9BDD-4168-BA07-29E1CB6A1822}" type="datetimeFigureOut">
              <a:rPr lang="en-US" smtClean="0"/>
              <a:pPr>
                <a:defRPr/>
              </a:pPr>
              <a:t>10/20/2010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BA76B-7D62-4254-BEC0-950E4BC7D204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F5CFF346-CE86-49FB-A0CD-33FAE01CE1E3}" type="datetimeFigureOut">
              <a:rPr lang="en-US" smtClean="0"/>
              <a:pPr>
                <a:defRPr/>
              </a:pPr>
              <a:t>10/20/2010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8D9315BC-F7A0-4899-9732-7F6EB0D74DDE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8FF37845-D88D-47E9-90C9-D07C2E3EF8D7}" type="datetimeFigureOut">
              <a:rPr lang="en-US" smtClean="0"/>
              <a:pPr>
                <a:defRPr/>
              </a:pPr>
              <a:t>10/20/2010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10F51FE-5B9B-41BB-AC27-EA5C04D9A408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3636" y="5715016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Arjun N </a:t>
            </a:r>
            <a:r>
              <a:rPr lang="en-IN" sz="2000" cap="sm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Kumanduri</a:t>
            </a:r>
            <a:endParaRPr lang="en-IN" sz="2000" cap="sm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PGDM B</a:t>
            </a:r>
          </a:p>
          <a:p>
            <a:r>
              <a:rPr lang="en-US" sz="20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year</a:t>
            </a:r>
            <a:endParaRPr lang="en-US" sz="2000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PGDM B\Comms\FinFor\IP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28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Simplified Price Discovery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0100" y="2242198"/>
          <a:ext cx="7858180" cy="3044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545"/>
                <a:gridCol w="1964545"/>
                <a:gridCol w="1964545"/>
                <a:gridCol w="1964545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/>
                        <a:t>Bid Quantity  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/>
                        <a:t>Bid Price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none" strike="noStrike" dirty="0" smtClean="0"/>
                        <a:t>Cumulative Quantity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Subscription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/>
                        <a:t>500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/>
                        <a:t>24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/>
                        <a:t>500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16.67%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1,000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23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1,500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50.00%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/>
                        <a:t>1,500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22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3,000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100.00%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2,000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21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5,000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166.67%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2,500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20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7,500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/>
                        <a:t>250.00%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Allotment and Refund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Allotment of shares, refund of money – within 12 working days from closure</a:t>
            </a:r>
          </a:p>
          <a:p>
            <a:r>
              <a:rPr lang="en-IN" dirty="0" smtClean="0"/>
              <a:t>Interest will be paid in case the money is not refunded (usually 15% p.a.)</a:t>
            </a:r>
          </a:p>
          <a:p>
            <a:r>
              <a:rPr lang="en-IN" dirty="0" smtClean="0"/>
              <a:t>Registrar to the issue - accountable for this purpose</a:t>
            </a: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F:\K Stuff\Biz\ApplyI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F:\K Stuff\Biz\Underta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1001419" cy="68758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F:\K Stuff\Biz\Catego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F:\K Stuff\Biz\CDS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F:\K Stuff\Biz\NSD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674" y="1"/>
            <a:ext cx="9480582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F:\K Stuff\Biz\Cuto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F:\K Stuff\Biz\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F:\K Stuff\Biz\ackl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229600" cy="78581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800" dirty="0" smtClean="0">
                <a:solidFill>
                  <a:schemeClr val="accent1"/>
                </a:solidFill>
                <a:cs typeface="Times New Roman" pitchFamily="18" charset="0"/>
              </a:rPr>
              <a:t>Agenda</a:t>
            </a:r>
            <a:endParaRPr lang="en-IN" sz="4800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14282" y="161768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92D050"/>
                </a:solidFill>
              </a:rPr>
              <a:t>Green Shoe Option (GSO)</a:t>
            </a:r>
            <a:endParaRPr lang="en-IN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Price stabilisation – stabilising agent (SA)</a:t>
            </a:r>
          </a:p>
          <a:p>
            <a:r>
              <a:rPr lang="en-IN" dirty="0" smtClean="0"/>
              <a:t>115% of the issue is allotted, 100% is fresh issue while 15% is borrowed from promoters</a:t>
            </a:r>
          </a:p>
          <a:p>
            <a:r>
              <a:rPr lang="en-IN" dirty="0" smtClean="0"/>
              <a:t>Post listing if market price is below offer price, SA buys shares at offer price and gives them back to the promoters</a:t>
            </a:r>
          </a:p>
          <a:p>
            <a:r>
              <a:rPr lang="en-IN" dirty="0" smtClean="0"/>
              <a:t>Else, if the market price is above offer price, GSO is exercised by the issuer.</a:t>
            </a:r>
          </a:p>
          <a:p>
            <a:r>
              <a:rPr lang="en-IN" dirty="0" smtClean="0"/>
              <a:t>Appropriate disclosures are to be made in the RHP while filing with SEBI</a:t>
            </a:r>
          </a:p>
          <a:p>
            <a:endParaRPr lang="en-IN" dirty="0"/>
          </a:p>
        </p:txBody>
      </p:sp>
      <p:pic>
        <p:nvPicPr>
          <p:cNvPr id="1027" name="Picture 3" descr="F:\PGDM B\Comms\FinFor\green sh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85728"/>
            <a:ext cx="2038350" cy="1076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French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0000"/>
                </a:solidFill>
              </a:rPr>
              <a:t>Auction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First used with NTPC and then with REC FPO</a:t>
            </a:r>
          </a:p>
          <a:p>
            <a:r>
              <a:rPr lang="en-IN" dirty="0" smtClean="0"/>
              <a:t>Only a floor </a:t>
            </a:r>
            <a:r>
              <a:rPr lang="en-IN" smtClean="0"/>
              <a:t>price exists </a:t>
            </a:r>
            <a:r>
              <a:rPr lang="en-IN" dirty="0" smtClean="0"/>
              <a:t>– No theoretical cap</a:t>
            </a:r>
          </a:p>
          <a:p>
            <a:r>
              <a:rPr lang="en-IN" dirty="0" smtClean="0"/>
              <a:t>Retail investors bid at </a:t>
            </a:r>
            <a:r>
              <a:rPr lang="en-IN" dirty="0" err="1" smtClean="0"/>
              <a:t>cutoff</a:t>
            </a:r>
            <a:r>
              <a:rPr lang="en-IN" dirty="0" smtClean="0"/>
              <a:t>; i.e. floor price</a:t>
            </a:r>
          </a:p>
          <a:p>
            <a:r>
              <a:rPr lang="en-IN" dirty="0" smtClean="0"/>
              <a:t>Others bid at any price above floor</a:t>
            </a:r>
          </a:p>
          <a:p>
            <a:r>
              <a:rPr lang="en-IN" dirty="0" smtClean="0"/>
              <a:t>Highest bidder in descending order would get preference in allotment</a:t>
            </a:r>
          </a:p>
          <a:p>
            <a:r>
              <a:rPr lang="en-IN" dirty="0" smtClean="0"/>
              <a:t>Revision of bid subject to certain norms</a:t>
            </a:r>
          </a:p>
          <a:p>
            <a:r>
              <a:rPr lang="en-IN" dirty="0" smtClean="0"/>
              <a:t>Allotment in differential prices</a:t>
            </a:r>
          </a:p>
          <a:p>
            <a:endParaRPr lang="en-IN" dirty="0"/>
          </a:p>
        </p:txBody>
      </p:sp>
      <p:pic>
        <p:nvPicPr>
          <p:cNvPr id="3074" name="Picture 2" descr="F:\PGDM B\Comms\FinFor\French 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2367770" cy="14716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Reverse Book Building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Purpose of delisting or acquisition</a:t>
            </a:r>
          </a:p>
          <a:p>
            <a:r>
              <a:rPr lang="en-IN" dirty="0" smtClean="0"/>
              <a:t>Minimum offer price – floor price</a:t>
            </a:r>
          </a:p>
          <a:p>
            <a:r>
              <a:rPr lang="en-IN" dirty="0" smtClean="0"/>
              <a:t>No cap price</a:t>
            </a:r>
          </a:p>
          <a:p>
            <a:r>
              <a:rPr lang="en-IN" dirty="0" smtClean="0"/>
              <a:t>Final offer price – through price discovery</a:t>
            </a:r>
          </a:p>
          <a:p>
            <a:r>
              <a:rPr lang="en-IN" dirty="0" smtClean="0"/>
              <a:t>Escrow Mechanism exists</a:t>
            </a:r>
          </a:p>
          <a:p>
            <a:r>
              <a:rPr lang="en-IN" dirty="0" smtClean="0"/>
              <a:t>Lot size is 1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4" name="Picture 2" descr="F:\PGDM B\Comms\FinFor\book clu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1848" y="1571612"/>
            <a:ext cx="2447936" cy="1835952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</p:pic>
      <p:sp>
        <p:nvSpPr>
          <p:cNvPr id="5" name="Down Arrow 4"/>
          <p:cNvSpPr/>
          <p:nvPr/>
        </p:nvSpPr>
        <p:spPr>
          <a:xfrm>
            <a:off x="7215206" y="214290"/>
            <a:ext cx="1214446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7715272" y="285728"/>
            <a:ext cx="21431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 smtClean="0"/>
              <a:t>Reverse</a:t>
            </a:r>
            <a:endParaRPr lang="en-IN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dirty="0" smtClean="0"/>
              <a:t>That’s all folks!!</a:t>
            </a:r>
            <a:endParaRPr lang="en-IN" i="1" dirty="0"/>
          </a:p>
        </p:txBody>
      </p:sp>
      <p:pic>
        <p:nvPicPr>
          <p:cNvPr id="1026" name="Picture 2" descr="F:\PGDM B\Comms\FinFor\2010-02-04-Question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37259" y="1774825"/>
            <a:ext cx="3469481" cy="4625975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4286248" y="1785926"/>
            <a:ext cx="2214578" cy="71438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4643438" y="192880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Questions?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sz="3000" dirty="0" smtClean="0">
                <a:latin typeface="Calibri" pitchFamily="34" charset="0"/>
              </a:rPr>
              <a:t>Net tangible assets &gt;=   3 Cr in preceding 3 yrs</a:t>
            </a:r>
          </a:p>
          <a:p>
            <a:r>
              <a:rPr lang="en-IN" sz="3000" dirty="0" smtClean="0">
                <a:latin typeface="Calibri" pitchFamily="34" charset="0"/>
              </a:rPr>
              <a:t>Track record of distributable profits &gt;= 3 yrs</a:t>
            </a:r>
          </a:p>
          <a:p>
            <a:r>
              <a:rPr lang="en-IN" sz="3000" dirty="0" smtClean="0">
                <a:latin typeface="Calibri" pitchFamily="34" charset="0"/>
              </a:rPr>
              <a:t>Net worth &gt;=    1 Cr</a:t>
            </a:r>
          </a:p>
          <a:p>
            <a:r>
              <a:rPr lang="en-IN" sz="3000" dirty="0" smtClean="0">
                <a:latin typeface="Calibri" pitchFamily="34" charset="0"/>
              </a:rPr>
              <a:t>Proposed issue &gt; 5 X pre-issue net worth</a:t>
            </a:r>
          </a:p>
          <a:p>
            <a:r>
              <a:rPr lang="en-IN" sz="3000" dirty="0" smtClean="0">
                <a:latin typeface="Calibri" pitchFamily="34" charset="0"/>
              </a:rPr>
              <a:t>Change of name, 50% of revenue earned should be due to the change for 1 yr</a:t>
            </a:r>
          </a:p>
          <a:p>
            <a:pPr algn="ctr">
              <a:buNone/>
            </a:pPr>
            <a:endParaRPr lang="en-IN" sz="30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en-IN" sz="3000" b="1" dirty="0" smtClean="0">
                <a:latin typeface="Calibri" pitchFamily="34" charset="0"/>
              </a:rPr>
              <a:t>OR</a:t>
            </a:r>
          </a:p>
          <a:p>
            <a:pPr algn="ctr">
              <a:buNone/>
            </a:pPr>
            <a:endParaRPr lang="en-IN" sz="3000" b="1" dirty="0" smtClean="0">
              <a:latin typeface="Calibri" pitchFamily="34" charset="0"/>
            </a:endParaRPr>
          </a:p>
          <a:p>
            <a:r>
              <a:rPr lang="en-IN" sz="3000" dirty="0" smtClean="0">
                <a:latin typeface="Calibri" pitchFamily="34" charset="0"/>
              </a:rPr>
              <a:t>QIB is allotted at least 50% of the issue (100% Book Building)</a:t>
            </a:r>
          </a:p>
          <a:p>
            <a:r>
              <a:rPr lang="en-IN" sz="3000" dirty="0" smtClean="0">
                <a:latin typeface="Calibri" pitchFamily="34" charset="0"/>
              </a:rPr>
              <a:t>Post-issue capital &gt;=   10 Cr. (or) Issuer undertakes market making for &gt;= 2 years.</a:t>
            </a:r>
          </a:p>
          <a:p>
            <a:pPr>
              <a:buNone/>
            </a:pPr>
            <a:r>
              <a:rPr lang="en-IN" sz="3000" dirty="0" smtClean="0">
                <a:latin typeface="Calibri" pitchFamily="34" charset="0"/>
              </a:rPr>
              <a:t>                                    </a:t>
            </a:r>
          </a:p>
          <a:p>
            <a:pPr>
              <a:buNone/>
            </a:pPr>
            <a:endParaRPr lang="en-US" sz="3000" dirty="0" smtClean="0">
              <a:latin typeface="Calibri" pitchFamily="34" charset="0"/>
            </a:endParaRPr>
          </a:p>
        </p:txBody>
      </p:sp>
      <p:pic>
        <p:nvPicPr>
          <p:cNvPr id="4" name="Picture 2" descr="C:\Users\Vishal\Desktop\New Horizons\rup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4395" y="1887238"/>
            <a:ext cx="167539" cy="255878"/>
          </a:xfrm>
          <a:prstGeom prst="rect">
            <a:avLst/>
          </a:prstGeom>
          <a:noFill/>
        </p:spPr>
      </p:pic>
      <p:pic>
        <p:nvPicPr>
          <p:cNvPr id="5" name="Picture 2" descr="C:\Users\Vishal\Desktop\New Horizons\rup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500306"/>
            <a:ext cx="167539" cy="255878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5400000">
            <a:off x="2893207" y="2893215"/>
            <a:ext cx="285752" cy="21431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C:\Users\Vishal\Desktop\New Horizons\rup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081" y="5357826"/>
            <a:ext cx="167539" cy="2558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an </a:t>
            </a:r>
            <a:r>
              <a:rPr lang="en-US" dirty="0" err="1" smtClean="0"/>
              <a:t>IBanker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F:\PGDM B\Comms\FinFor\IBan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19674"/>
            <a:ext cx="2071702" cy="14090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1285852" y="185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the Syndicate</a:t>
            </a:r>
            <a:endParaRPr lang="en-US" dirty="0"/>
          </a:p>
        </p:txBody>
      </p:sp>
      <p:sp>
        <p:nvSpPr>
          <p:cNvPr id="5" name="Down Arrow 4" descr="Reach"/>
          <p:cNvSpPr/>
          <p:nvPr/>
        </p:nvSpPr>
        <p:spPr>
          <a:xfrm>
            <a:off x="7000892" y="1714488"/>
            <a:ext cx="1143008" cy="42148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Down Arrow 9"/>
          <p:cNvSpPr/>
          <p:nvPr/>
        </p:nvSpPr>
        <p:spPr>
          <a:xfrm flipV="1">
            <a:off x="428596" y="1714488"/>
            <a:ext cx="1143008" cy="421484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7429520" y="2928934"/>
            <a:ext cx="357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</a:t>
            </a:r>
          </a:p>
          <a:p>
            <a:r>
              <a:rPr lang="en-IN" dirty="0" smtClean="0"/>
              <a:t>E</a:t>
            </a:r>
          </a:p>
          <a:p>
            <a:r>
              <a:rPr lang="en-IN" dirty="0" smtClean="0"/>
              <a:t>A</a:t>
            </a:r>
          </a:p>
          <a:p>
            <a:r>
              <a:rPr lang="en-IN" dirty="0" smtClean="0"/>
              <a:t>C</a:t>
            </a:r>
          </a:p>
          <a:p>
            <a:r>
              <a:rPr lang="en-IN" dirty="0" smtClean="0"/>
              <a:t>H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57224" y="3429000"/>
            <a:ext cx="357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</a:t>
            </a:r>
          </a:p>
          <a:p>
            <a:r>
              <a:rPr lang="en-IN" dirty="0" smtClean="0"/>
              <a:t>I</a:t>
            </a:r>
          </a:p>
          <a:p>
            <a:r>
              <a:rPr lang="en-IN" dirty="0" smtClean="0"/>
              <a:t>S</a:t>
            </a:r>
          </a:p>
          <a:p>
            <a:r>
              <a:rPr lang="en-IN" dirty="0" smtClean="0"/>
              <a:t>K</a:t>
            </a: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Underwriting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57422" y="300037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Underwriting Agreement</a:t>
            </a:r>
            <a:endParaRPr lang="en-IN" dirty="0"/>
          </a:p>
        </p:txBody>
      </p:sp>
      <p:pic>
        <p:nvPicPr>
          <p:cNvPr id="2050" name="Picture 2" descr="F:\PGDM B\Comms\FinFor\underwrit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80948"/>
            <a:ext cx="1752600" cy="1276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Investor Categories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00760" y="1785926"/>
            <a:ext cx="107157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Anchor Investors</a:t>
            </a: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Concepts (Book Building)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F:\PGDM B\Comms\FinFor\book clu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4560" y="2571744"/>
            <a:ext cx="3019440" cy="22645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Formalities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Appointment of </a:t>
            </a:r>
            <a:r>
              <a:rPr lang="en-IN" dirty="0" err="1" smtClean="0"/>
              <a:t>Ibankers</a:t>
            </a:r>
            <a:r>
              <a:rPr lang="en-IN" dirty="0" smtClean="0"/>
              <a:t> and Intermediaries</a:t>
            </a:r>
          </a:p>
          <a:p>
            <a:r>
              <a:rPr lang="en-IN" dirty="0" smtClean="0"/>
              <a:t>Filing due diligence certificate with SEBI</a:t>
            </a:r>
          </a:p>
          <a:p>
            <a:r>
              <a:rPr lang="en-IN" dirty="0" smtClean="0"/>
              <a:t>Filling of DRHP with SEBI 30 days prior to filing of RHP with </a:t>
            </a:r>
            <a:r>
              <a:rPr lang="en-IN" dirty="0" err="1" smtClean="0"/>
              <a:t>RoC</a:t>
            </a:r>
            <a:r>
              <a:rPr lang="en-IN" dirty="0" smtClean="0"/>
              <a:t>, and filing letter of offer with BSE and NSE</a:t>
            </a:r>
          </a:p>
          <a:p>
            <a:r>
              <a:rPr lang="en-IN" dirty="0" smtClean="0"/>
              <a:t>SEBI may specify changes – within those 30 days</a:t>
            </a:r>
          </a:p>
          <a:p>
            <a:r>
              <a:rPr lang="en-IN" dirty="0" smtClean="0"/>
              <a:t>In-principal approval from NSE/BSE</a:t>
            </a:r>
          </a:p>
          <a:p>
            <a:r>
              <a:rPr lang="en-IN" dirty="0" smtClean="0"/>
              <a:t>CC to SEBI</a:t>
            </a:r>
          </a:p>
          <a:p>
            <a:r>
              <a:rPr lang="en-IN" dirty="0" smtClean="0"/>
              <a:t>DRHP to be made public for at least 21 days after filing. Open for comments from public.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1436</TotalTime>
  <Words>521</Words>
  <Application>Microsoft Office PowerPoint</Application>
  <PresentationFormat>On-screen Show (4:3)</PresentationFormat>
  <Paragraphs>136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Slide 1</vt:lpstr>
      <vt:lpstr>Agenda</vt:lpstr>
      <vt:lpstr>Conditions</vt:lpstr>
      <vt:lpstr>Roles of an IBanker</vt:lpstr>
      <vt:lpstr>Hierarchy of the Syndicate</vt:lpstr>
      <vt:lpstr>Underwriting</vt:lpstr>
      <vt:lpstr>Investor Categories</vt:lpstr>
      <vt:lpstr>Concepts (Book Building)</vt:lpstr>
      <vt:lpstr>Formalities</vt:lpstr>
      <vt:lpstr>Simplified Price Discovery</vt:lpstr>
      <vt:lpstr>Allotment and Refund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Green Shoe Option (GSO)</vt:lpstr>
      <vt:lpstr>French Auction</vt:lpstr>
      <vt:lpstr>Reverse Book Building</vt:lpstr>
      <vt:lpstr>That’s all folks!!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akshay</dc:creator>
  <cp:lastModifiedBy>Arjun</cp:lastModifiedBy>
  <cp:revision>380</cp:revision>
  <dcterms:created xsi:type="dcterms:W3CDTF">2009-09-09T09:12:29Z</dcterms:created>
  <dcterms:modified xsi:type="dcterms:W3CDTF">2010-10-20T17:36:45Z</dcterms:modified>
</cp:coreProperties>
</file>